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3" r:id="rId5"/>
    <p:sldId id="277" r:id="rId6"/>
    <p:sldId id="278" r:id="rId7"/>
    <p:sldId id="275" r:id="rId8"/>
    <p:sldId id="279" r:id="rId9"/>
    <p:sldId id="280" r:id="rId10"/>
    <p:sldId id="27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5" d="100"/>
          <a:sy n="55" d="100"/>
        </p:scale>
        <p:origin x="-72" y="-21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0AE633-36D2-4CB9-A747-F4D707BFF2D9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A7260A-2F7F-42B1-ACDE-ED37031486FD}">
      <dgm:prSet phldrT="[Текст]"/>
      <dgm:spPr/>
      <dgm:t>
        <a:bodyPr/>
        <a:lstStyle/>
        <a:p>
          <a:pPr algn="ctr"/>
          <a:r>
            <a:rPr lang="ru-RU" dirty="0" smtClean="0"/>
            <a:t>с 01.09.2023 все образовательные организации перешли на ФООП всех уровней образования</a:t>
          </a:r>
          <a:endParaRPr lang="ru-RU" dirty="0"/>
        </a:p>
      </dgm:t>
    </dgm:pt>
    <dgm:pt modelId="{754C55F5-84B2-4A03-8409-78D5C0E922BC}" type="parTrans" cxnId="{FB61B28D-D7ED-491C-8BF1-2870DE593B25}">
      <dgm:prSet/>
      <dgm:spPr/>
      <dgm:t>
        <a:bodyPr/>
        <a:lstStyle/>
        <a:p>
          <a:endParaRPr lang="ru-RU"/>
        </a:p>
      </dgm:t>
    </dgm:pt>
    <dgm:pt modelId="{7FA9B5A5-9F0D-41C3-BDDB-F7D3D05D1AB1}" type="sibTrans" cxnId="{FB61B28D-D7ED-491C-8BF1-2870DE593B25}">
      <dgm:prSet/>
      <dgm:spPr/>
      <dgm:t>
        <a:bodyPr/>
        <a:lstStyle/>
        <a:p>
          <a:endParaRPr lang="ru-RU"/>
        </a:p>
      </dgm:t>
    </dgm:pt>
    <dgm:pt modelId="{90B609C7-AB52-4356-9658-C8B82006D950}">
      <dgm:prSet phldrT="[Текст]"/>
      <dgm:spPr/>
      <dgm:t>
        <a:bodyPr/>
        <a:lstStyle/>
        <a:p>
          <a:pPr algn="ctr"/>
          <a:r>
            <a:rPr lang="ru-RU" dirty="0" smtClean="0"/>
            <a:t>Эффективная реализация требований ФГОС</a:t>
          </a:r>
          <a:endParaRPr lang="ru-RU" dirty="0"/>
        </a:p>
      </dgm:t>
    </dgm:pt>
    <dgm:pt modelId="{E5780F5A-755F-403C-AB2B-D1482F72E75A}" type="parTrans" cxnId="{839DF247-5DFE-4A9A-9366-85D9C47BA094}">
      <dgm:prSet/>
      <dgm:spPr/>
      <dgm:t>
        <a:bodyPr/>
        <a:lstStyle/>
        <a:p>
          <a:endParaRPr lang="ru-RU"/>
        </a:p>
      </dgm:t>
    </dgm:pt>
    <dgm:pt modelId="{37018E5D-8243-46E0-946F-6C84BB07B05D}" type="sibTrans" cxnId="{839DF247-5DFE-4A9A-9366-85D9C47BA094}">
      <dgm:prSet/>
      <dgm:spPr/>
      <dgm:t>
        <a:bodyPr/>
        <a:lstStyle/>
        <a:p>
          <a:endParaRPr lang="ru-RU"/>
        </a:p>
      </dgm:t>
    </dgm:pt>
    <dgm:pt modelId="{9F009A2F-2835-4670-83D1-5CB465316BFE}">
      <dgm:prSet phldrT="[Текст]"/>
      <dgm:spPr/>
      <dgm:t>
        <a:bodyPr/>
        <a:lstStyle/>
        <a:p>
          <a:pPr algn="ctr"/>
          <a:r>
            <a:rPr lang="ru-RU" dirty="0" smtClean="0"/>
            <a:t>Повышение качества муниципальной системы образования</a:t>
          </a:r>
          <a:endParaRPr lang="ru-RU" dirty="0"/>
        </a:p>
      </dgm:t>
    </dgm:pt>
    <dgm:pt modelId="{583DC3F3-ADA1-405E-970F-AC77546BBAE6}" type="parTrans" cxnId="{95A632BC-3F02-469A-A273-FC80A3565F95}">
      <dgm:prSet/>
      <dgm:spPr/>
      <dgm:t>
        <a:bodyPr/>
        <a:lstStyle/>
        <a:p>
          <a:endParaRPr lang="ru-RU"/>
        </a:p>
      </dgm:t>
    </dgm:pt>
    <dgm:pt modelId="{E6244383-CFC9-4162-98AF-72B857F17FA2}" type="sibTrans" cxnId="{95A632BC-3F02-469A-A273-FC80A3565F95}">
      <dgm:prSet/>
      <dgm:spPr/>
      <dgm:t>
        <a:bodyPr/>
        <a:lstStyle/>
        <a:p>
          <a:endParaRPr lang="ru-RU"/>
        </a:p>
      </dgm:t>
    </dgm:pt>
    <dgm:pt modelId="{5771F5C7-3C30-4DE7-AE3A-5A8CB05A39A0}" type="pres">
      <dgm:prSet presAssocID="{A60AE633-36D2-4CB9-A747-F4D707BFF2D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F250065-4138-4208-B290-D915569D279F}" type="pres">
      <dgm:prSet presAssocID="{E7A7260A-2F7F-42B1-ACDE-ED37031486FD}" presName="composite" presStyleCnt="0"/>
      <dgm:spPr/>
    </dgm:pt>
    <dgm:pt modelId="{C840B148-6910-4982-8946-6343A0C3EDB4}" type="pres">
      <dgm:prSet presAssocID="{E7A7260A-2F7F-42B1-ACDE-ED37031486FD}" presName="LShape" presStyleLbl="alignNode1" presStyleIdx="0" presStyleCnt="5"/>
      <dgm:spPr/>
    </dgm:pt>
    <dgm:pt modelId="{22097B4A-5823-4D69-A5C0-4BEA2632A075}" type="pres">
      <dgm:prSet presAssocID="{E7A7260A-2F7F-42B1-ACDE-ED37031486FD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E34EBD-51D2-48D5-8231-19C8846F6E1E}" type="pres">
      <dgm:prSet presAssocID="{E7A7260A-2F7F-42B1-ACDE-ED37031486FD}" presName="Triangle" presStyleLbl="alignNode1" presStyleIdx="1" presStyleCnt="5"/>
      <dgm:spPr/>
    </dgm:pt>
    <dgm:pt modelId="{B7B21B3C-AD79-4F33-8F51-8CDF4E5C3654}" type="pres">
      <dgm:prSet presAssocID="{7FA9B5A5-9F0D-41C3-BDDB-F7D3D05D1AB1}" presName="sibTrans" presStyleCnt="0"/>
      <dgm:spPr/>
    </dgm:pt>
    <dgm:pt modelId="{1C0B2AFB-679C-4D05-90BF-34E554752F80}" type="pres">
      <dgm:prSet presAssocID="{7FA9B5A5-9F0D-41C3-BDDB-F7D3D05D1AB1}" presName="space" presStyleCnt="0"/>
      <dgm:spPr/>
    </dgm:pt>
    <dgm:pt modelId="{4F26F3B2-AEBC-4E49-9ECF-43269B851407}" type="pres">
      <dgm:prSet presAssocID="{90B609C7-AB52-4356-9658-C8B82006D950}" presName="composite" presStyleCnt="0"/>
      <dgm:spPr/>
    </dgm:pt>
    <dgm:pt modelId="{C50EDE0B-3366-4A69-B897-2EE5DFF6A37A}" type="pres">
      <dgm:prSet presAssocID="{90B609C7-AB52-4356-9658-C8B82006D950}" presName="LShape" presStyleLbl="alignNode1" presStyleIdx="2" presStyleCnt="5"/>
      <dgm:spPr/>
    </dgm:pt>
    <dgm:pt modelId="{08EA14AF-8C1D-4C94-A655-CA38C94F941C}" type="pres">
      <dgm:prSet presAssocID="{90B609C7-AB52-4356-9658-C8B82006D950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C71B68-BDCC-4EBA-B0F8-ACE6BA21BF11}" type="pres">
      <dgm:prSet presAssocID="{90B609C7-AB52-4356-9658-C8B82006D950}" presName="Triangle" presStyleLbl="alignNode1" presStyleIdx="3" presStyleCnt="5"/>
      <dgm:spPr/>
    </dgm:pt>
    <dgm:pt modelId="{D02F6759-6892-4527-8121-FDC40992235F}" type="pres">
      <dgm:prSet presAssocID="{37018E5D-8243-46E0-946F-6C84BB07B05D}" presName="sibTrans" presStyleCnt="0"/>
      <dgm:spPr/>
    </dgm:pt>
    <dgm:pt modelId="{1A512E3D-5C9E-4F4A-8185-8276EEED1D43}" type="pres">
      <dgm:prSet presAssocID="{37018E5D-8243-46E0-946F-6C84BB07B05D}" presName="space" presStyleCnt="0"/>
      <dgm:spPr/>
    </dgm:pt>
    <dgm:pt modelId="{D7DE46B8-A332-4E4E-840B-891E9FB54CA2}" type="pres">
      <dgm:prSet presAssocID="{9F009A2F-2835-4670-83D1-5CB465316BFE}" presName="composite" presStyleCnt="0"/>
      <dgm:spPr/>
    </dgm:pt>
    <dgm:pt modelId="{90AF5713-31F6-4C7F-877B-792AD781313D}" type="pres">
      <dgm:prSet presAssocID="{9F009A2F-2835-4670-83D1-5CB465316BFE}" presName="LShape" presStyleLbl="alignNode1" presStyleIdx="4" presStyleCnt="5"/>
      <dgm:spPr/>
    </dgm:pt>
    <dgm:pt modelId="{32DDD4D3-560C-4C7D-8A30-1CD10B3649CE}" type="pres">
      <dgm:prSet presAssocID="{9F009A2F-2835-4670-83D1-5CB465316BFE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315531-BA72-469D-8789-76A4DEC8AB7D}" type="presOf" srcId="{9F009A2F-2835-4670-83D1-5CB465316BFE}" destId="{32DDD4D3-560C-4C7D-8A30-1CD10B3649CE}" srcOrd="0" destOrd="0" presId="urn:microsoft.com/office/officeart/2009/3/layout/StepUpProcess"/>
    <dgm:cxn modelId="{FB61B28D-D7ED-491C-8BF1-2870DE593B25}" srcId="{A60AE633-36D2-4CB9-A747-F4D707BFF2D9}" destId="{E7A7260A-2F7F-42B1-ACDE-ED37031486FD}" srcOrd="0" destOrd="0" parTransId="{754C55F5-84B2-4A03-8409-78D5C0E922BC}" sibTransId="{7FA9B5A5-9F0D-41C3-BDDB-F7D3D05D1AB1}"/>
    <dgm:cxn modelId="{95A632BC-3F02-469A-A273-FC80A3565F95}" srcId="{A60AE633-36D2-4CB9-A747-F4D707BFF2D9}" destId="{9F009A2F-2835-4670-83D1-5CB465316BFE}" srcOrd="2" destOrd="0" parTransId="{583DC3F3-ADA1-405E-970F-AC77546BBAE6}" sibTransId="{E6244383-CFC9-4162-98AF-72B857F17FA2}"/>
    <dgm:cxn modelId="{839DF247-5DFE-4A9A-9366-85D9C47BA094}" srcId="{A60AE633-36D2-4CB9-A747-F4D707BFF2D9}" destId="{90B609C7-AB52-4356-9658-C8B82006D950}" srcOrd="1" destOrd="0" parTransId="{E5780F5A-755F-403C-AB2B-D1482F72E75A}" sibTransId="{37018E5D-8243-46E0-946F-6C84BB07B05D}"/>
    <dgm:cxn modelId="{8BD78439-0814-4EDF-A16B-380DE54801D5}" type="presOf" srcId="{A60AE633-36D2-4CB9-A747-F4D707BFF2D9}" destId="{5771F5C7-3C30-4DE7-AE3A-5A8CB05A39A0}" srcOrd="0" destOrd="0" presId="urn:microsoft.com/office/officeart/2009/3/layout/StepUpProcess"/>
    <dgm:cxn modelId="{3FF74BE6-ECCD-42CE-AC9D-7557E8C5B552}" type="presOf" srcId="{E7A7260A-2F7F-42B1-ACDE-ED37031486FD}" destId="{22097B4A-5823-4D69-A5C0-4BEA2632A075}" srcOrd="0" destOrd="0" presId="urn:microsoft.com/office/officeart/2009/3/layout/StepUpProcess"/>
    <dgm:cxn modelId="{D2E1E7C5-91C5-4B88-A8C0-67473A5A61B6}" type="presOf" srcId="{90B609C7-AB52-4356-9658-C8B82006D950}" destId="{08EA14AF-8C1D-4C94-A655-CA38C94F941C}" srcOrd="0" destOrd="0" presId="urn:microsoft.com/office/officeart/2009/3/layout/StepUpProcess"/>
    <dgm:cxn modelId="{F2269FA0-D7B7-4530-9D2A-6C48C80C2F7E}" type="presParOf" srcId="{5771F5C7-3C30-4DE7-AE3A-5A8CB05A39A0}" destId="{7F250065-4138-4208-B290-D915569D279F}" srcOrd="0" destOrd="0" presId="urn:microsoft.com/office/officeart/2009/3/layout/StepUpProcess"/>
    <dgm:cxn modelId="{6D201412-DD1D-42D2-B265-19724DFA3540}" type="presParOf" srcId="{7F250065-4138-4208-B290-D915569D279F}" destId="{C840B148-6910-4982-8946-6343A0C3EDB4}" srcOrd="0" destOrd="0" presId="urn:microsoft.com/office/officeart/2009/3/layout/StepUpProcess"/>
    <dgm:cxn modelId="{BECDB1A5-7F91-4A11-8BCB-9B09C9003990}" type="presParOf" srcId="{7F250065-4138-4208-B290-D915569D279F}" destId="{22097B4A-5823-4D69-A5C0-4BEA2632A075}" srcOrd="1" destOrd="0" presId="urn:microsoft.com/office/officeart/2009/3/layout/StepUpProcess"/>
    <dgm:cxn modelId="{EB02F1E1-8AD5-450C-93A9-3EC2C3EE420B}" type="presParOf" srcId="{7F250065-4138-4208-B290-D915569D279F}" destId="{EDE34EBD-51D2-48D5-8231-19C8846F6E1E}" srcOrd="2" destOrd="0" presId="urn:microsoft.com/office/officeart/2009/3/layout/StepUpProcess"/>
    <dgm:cxn modelId="{CC9A2341-C77D-4CF5-9943-C6593360097C}" type="presParOf" srcId="{5771F5C7-3C30-4DE7-AE3A-5A8CB05A39A0}" destId="{B7B21B3C-AD79-4F33-8F51-8CDF4E5C3654}" srcOrd="1" destOrd="0" presId="urn:microsoft.com/office/officeart/2009/3/layout/StepUpProcess"/>
    <dgm:cxn modelId="{63782683-B393-4119-9A1E-062FCA007FA7}" type="presParOf" srcId="{B7B21B3C-AD79-4F33-8F51-8CDF4E5C3654}" destId="{1C0B2AFB-679C-4D05-90BF-34E554752F80}" srcOrd="0" destOrd="0" presId="urn:microsoft.com/office/officeart/2009/3/layout/StepUpProcess"/>
    <dgm:cxn modelId="{390D5982-1DA7-42BB-A2D4-8036564E8F87}" type="presParOf" srcId="{5771F5C7-3C30-4DE7-AE3A-5A8CB05A39A0}" destId="{4F26F3B2-AEBC-4E49-9ECF-43269B851407}" srcOrd="2" destOrd="0" presId="urn:microsoft.com/office/officeart/2009/3/layout/StepUpProcess"/>
    <dgm:cxn modelId="{BD128D68-C97D-4AF0-BC67-FCE9BB7176C1}" type="presParOf" srcId="{4F26F3B2-AEBC-4E49-9ECF-43269B851407}" destId="{C50EDE0B-3366-4A69-B897-2EE5DFF6A37A}" srcOrd="0" destOrd="0" presId="urn:microsoft.com/office/officeart/2009/3/layout/StepUpProcess"/>
    <dgm:cxn modelId="{3C19A973-7E19-4025-8EB9-06BD54D4E770}" type="presParOf" srcId="{4F26F3B2-AEBC-4E49-9ECF-43269B851407}" destId="{08EA14AF-8C1D-4C94-A655-CA38C94F941C}" srcOrd="1" destOrd="0" presId="urn:microsoft.com/office/officeart/2009/3/layout/StepUpProcess"/>
    <dgm:cxn modelId="{75226C22-5206-4F35-B28B-7DBCE068C696}" type="presParOf" srcId="{4F26F3B2-AEBC-4E49-9ECF-43269B851407}" destId="{EDC71B68-BDCC-4EBA-B0F8-ACE6BA21BF11}" srcOrd="2" destOrd="0" presId="urn:microsoft.com/office/officeart/2009/3/layout/StepUpProcess"/>
    <dgm:cxn modelId="{30440C1C-B023-469B-9A1C-DCD66AB6FA7E}" type="presParOf" srcId="{5771F5C7-3C30-4DE7-AE3A-5A8CB05A39A0}" destId="{D02F6759-6892-4527-8121-FDC40992235F}" srcOrd="3" destOrd="0" presId="urn:microsoft.com/office/officeart/2009/3/layout/StepUpProcess"/>
    <dgm:cxn modelId="{10FB28B2-C240-4B6C-BA37-4841A6C914F9}" type="presParOf" srcId="{D02F6759-6892-4527-8121-FDC40992235F}" destId="{1A512E3D-5C9E-4F4A-8185-8276EEED1D43}" srcOrd="0" destOrd="0" presId="urn:microsoft.com/office/officeart/2009/3/layout/StepUpProcess"/>
    <dgm:cxn modelId="{2CD2AE22-AAA7-4D91-9DFE-408110745322}" type="presParOf" srcId="{5771F5C7-3C30-4DE7-AE3A-5A8CB05A39A0}" destId="{D7DE46B8-A332-4E4E-840B-891E9FB54CA2}" srcOrd="4" destOrd="0" presId="urn:microsoft.com/office/officeart/2009/3/layout/StepUpProcess"/>
    <dgm:cxn modelId="{BB8218E8-7597-468A-A648-5D8F52DAD2FF}" type="presParOf" srcId="{D7DE46B8-A332-4E4E-840B-891E9FB54CA2}" destId="{90AF5713-31F6-4C7F-877B-792AD781313D}" srcOrd="0" destOrd="0" presId="urn:microsoft.com/office/officeart/2009/3/layout/StepUpProcess"/>
    <dgm:cxn modelId="{D4286D64-4D72-4916-9121-89AF11EC2AD8}" type="presParOf" srcId="{D7DE46B8-A332-4E4E-840B-891E9FB54CA2}" destId="{32DDD4D3-560C-4C7D-8A30-1CD10B3649C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8797C4-FBF6-430A-B4F8-562D03765C33}" type="doc">
      <dgm:prSet loTypeId="urn:microsoft.com/office/officeart/2005/8/layout/equation2" loCatId="process" qsTypeId="urn:microsoft.com/office/officeart/2005/8/quickstyle/3d1" qsCatId="3D" csTypeId="urn:microsoft.com/office/officeart/2005/8/colors/colorful2" csCatId="colorful" phldr="1"/>
      <dgm:spPr/>
    </dgm:pt>
    <dgm:pt modelId="{16F7127D-9CF6-41FA-AD96-E30AC50E03A6}">
      <dgm:prSet phldrT="[Текст]"/>
      <dgm:spPr/>
      <dgm:t>
        <a:bodyPr/>
        <a:lstStyle/>
        <a:p>
          <a:pPr algn="ctr"/>
          <a:r>
            <a:rPr lang="ru-RU" dirty="0" smtClean="0"/>
            <a:t>Административный, педагогический, методический опыт с учётом ресурсной базы</a:t>
          </a:r>
          <a:endParaRPr lang="ru-RU" dirty="0"/>
        </a:p>
      </dgm:t>
    </dgm:pt>
    <dgm:pt modelId="{6C2067FA-F603-48F9-9D6F-077FE9608C00}" type="parTrans" cxnId="{4F1C0810-F67C-4304-80B8-0D79945FA8F2}">
      <dgm:prSet/>
      <dgm:spPr/>
      <dgm:t>
        <a:bodyPr/>
        <a:lstStyle/>
        <a:p>
          <a:pPr algn="ctr"/>
          <a:endParaRPr lang="ru-RU"/>
        </a:p>
      </dgm:t>
    </dgm:pt>
    <dgm:pt modelId="{5C3A5CAA-805E-4013-AD3E-15CCF45DEA4C}" type="sibTrans" cxnId="{4F1C0810-F67C-4304-80B8-0D79945FA8F2}">
      <dgm:prSet/>
      <dgm:spPr/>
      <dgm:t>
        <a:bodyPr/>
        <a:lstStyle/>
        <a:p>
          <a:pPr algn="ctr"/>
          <a:endParaRPr lang="ru-RU"/>
        </a:p>
      </dgm:t>
    </dgm:pt>
    <dgm:pt modelId="{53D3DA58-33C8-4F58-8273-1DEED9AF16AE}">
      <dgm:prSet phldrT="[Текст]" custT="1"/>
      <dgm:spPr/>
      <dgm:t>
        <a:bodyPr/>
        <a:lstStyle/>
        <a:p>
          <a:pPr algn="ctr"/>
          <a:r>
            <a:rPr lang="ru-RU" sz="1400" dirty="0" smtClean="0"/>
            <a:t>Эффективная реализация требований ФГОС, которые становятся главным показателем и критерием  качества</a:t>
          </a:r>
          <a:endParaRPr lang="ru-RU" sz="1400" dirty="0"/>
        </a:p>
      </dgm:t>
    </dgm:pt>
    <dgm:pt modelId="{BA5DBDB8-476E-45EB-BB38-CC5F8CCDC7A4}" type="parTrans" cxnId="{C1ACC831-27D3-4A9B-8A30-09C368C2306B}">
      <dgm:prSet/>
      <dgm:spPr/>
      <dgm:t>
        <a:bodyPr/>
        <a:lstStyle/>
        <a:p>
          <a:pPr algn="ctr"/>
          <a:endParaRPr lang="ru-RU"/>
        </a:p>
      </dgm:t>
    </dgm:pt>
    <dgm:pt modelId="{2DAE6668-9EEE-42CD-81A0-92E33640D7A0}" type="sibTrans" cxnId="{C1ACC831-27D3-4A9B-8A30-09C368C2306B}">
      <dgm:prSet/>
      <dgm:spPr/>
      <dgm:t>
        <a:bodyPr/>
        <a:lstStyle/>
        <a:p>
          <a:pPr algn="ctr"/>
          <a:endParaRPr lang="ru-RU"/>
        </a:p>
      </dgm:t>
    </dgm:pt>
    <dgm:pt modelId="{2EAD9808-4DB9-4344-83A5-C177DC222291}">
      <dgm:prSet phldrT="[Текст]"/>
      <dgm:spPr/>
      <dgm:t>
        <a:bodyPr/>
        <a:lstStyle/>
        <a:p>
          <a:pPr algn="ctr"/>
          <a:r>
            <a:rPr lang="ru-RU" dirty="0" smtClean="0"/>
            <a:t>Повышение качества муниципальной системы образования</a:t>
          </a:r>
          <a:endParaRPr lang="ru-RU" dirty="0"/>
        </a:p>
      </dgm:t>
    </dgm:pt>
    <dgm:pt modelId="{4E4F9695-25FD-4287-AD59-6D7EA0DA5312}" type="parTrans" cxnId="{DD6BE86E-398A-4C0D-9D42-7AEB49366E4F}">
      <dgm:prSet/>
      <dgm:spPr/>
      <dgm:t>
        <a:bodyPr/>
        <a:lstStyle/>
        <a:p>
          <a:pPr algn="ctr"/>
          <a:endParaRPr lang="ru-RU"/>
        </a:p>
      </dgm:t>
    </dgm:pt>
    <dgm:pt modelId="{8BEF429B-33F8-4C6D-BFF6-ADDBDD5A984C}" type="sibTrans" cxnId="{DD6BE86E-398A-4C0D-9D42-7AEB49366E4F}">
      <dgm:prSet/>
      <dgm:spPr/>
      <dgm:t>
        <a:bodyPr/>
        <a:lstStyle/>
        <a:p>
          <a:pPr algn="ctr"/>
          <a:endParaRPr lang="ru-RU"/>
        </a:p>
      </dgm:t>
    </dgm:pt>
    <dgm:pt modelId="{E957D732-6CEB-4E15-A84B-805FCE3E5C87}" type="pres">
      <dgm:prSet presAssocID="{128797C4-FBF6-430A-B4F8-562D03765C33}" presName="Name0" presStyleCnt="0">
        <dgm:presLayoutVars>
          <dgm:dir/>
          <dgm:resizeHandles val="exact"/>
        </dgm:presLayoutVars>
      </dgm:prSet>
      <dgm:spPr/>
    </dgm:pt>
    <dgm:pt modelId="{857D52FA-1674-452D-8356-2A176B2FA5F1}" type="pres">
      <dgm:prSet presAssocID="{128797C4-FBF6-430A-B4F8-562D03765C33}" presName="vNodes" presStyleCnt="0"/>
      <dgm:spPr/>
    </dgm:pt>
    <dgm:pt modelId="{890553F6-8277-4F61-9E3A-AF650800583C}" type="pres">
      <dgm:prSet presAssocID="{16F7127D-9CF6-41FA-AD96-E30AC50E03A6}" presName="node" presStyleLbl="node1" presStyleIdx="0" presStyleCnt="3" custScaleX="250850" custScaleY="194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2BE61-3D28-43D5-8E97-A5BB33FD8D59}" type="pres">
      <dgm:prSet presAssocID="{5C3A5CAA-805E-4013-AD3E-15CCF45DEA4C}" presName="spacerT" presStyleCnt="0"/>
      <dgm:spPr/>
    </dgm:pt>
    <dgm:pt modelId="{F55C8B2A-4BC2-4EE9-ACB3-16D557257C03}" type="pres">
      <dgm:prSet presAssocID="{5C3A5CAA-805E-4013-AD3E-15CCF45DEA4C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7B481F1-B634-44F5-8583-CC3AD78AD1DF}" type="pres">
      <dgm:prSet presAssocID="{5C3A5CAA-805E-4013-AD3E-15CCF45DEA4C}" presName="spacerB" presStyleCnt="0"/>
      <dgm:spPr/>
    </dgm:pt>
    <dgm:pt modelId="{92239695-65CB-4C8E-9A77-2E4C3BF15400}" type="pres">
      <dgm:prSet presAssocID="{53D3DA58-33C8-4F58-8273-1DEED9AF16AE}" presName="node" presStyleLbl="node1" presStyleIdx="1" presStyleCnt="3" custScaleX="277196" custScaleY="222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F3E10C-26BE-4702-B95E-F463F28CC570}" type="pres">
      <dgm:prSet presAssocID="{128797C4-FBF6-430A-B4F8-562D03765C33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D25D5B97-C823-4A26-A9AB-0BBCB8533E5A}" type="pres">
      <dgm:prSet presAssocID="{128797C4-FBF6-430A-B4F8-562D03765C33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60FCAC15-BC09-4DBB-A384-528E9BC3FD61}" type="pres">
      <dgm:prSet presAssocID="{128797C4-FBF6-430A-B4F8-562D03765C33}" presName="lastNode" presStyleLbl="node1" presStyleIdx="2" presStyleCnt="3" custScaleX="118719" custScaleY="104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07A5F0-786C-42E8-ADF4-36637FBDD7B5}" type="presOf" srcId="{53D3DA58-33C8-4F58-8273-1DEED9AF16AE}" destId="{92239695-65CB-4C8E-9A77-2E4C3BF15400}" srcOrd="0" destOrd="0" presId="urn:microsoft.com/office/officeart/2005/8/layout/equation2"/>
    <dgm:cxn modelId="{CBC7B1F4-F4F4-48E3-97AA-0200ED61BCF5}" type="presOf" srcId="{128797C4-FBF6-430A-B4F8-562D03765C33}" destId="{E957D732-6CEB-4E15-A84B-805FCE3E5C87}" srcOrd="0" destOrd="0" presId="urn:microsoft.com/office/officeart/2005/8/layout/equation2"/>
    <dgm:cxn modelId="{48FF705A-E925-44B6-B141-3BB85EF7DCE9}" type="presOf" srcId="{16F7127D-9CF6-41FA-AD96-E30AC50E03A6}" destId="{890553F6-8277-4F61-9E3A-AF650800583C}" srcOrd="0" destOrd="0" presId="urn:microsoft.com/office/officeart/2005/8/layout/equation2"/>
    <dgm:cxn modelId="{210BE351-907A-469A-A81E-A3A87EDE8590}" type="presOf" srcId="{2EAD9808-4DB9-4344-83A5-C177DC222291}" destId="{60FCAC15-BC09-4DBB-A384-528E9BC3FD61}" srcOrd="0" destOrd="0" presId="urn:microsoft.com/office/officeart/2005/8/layout/equation2"/>
    <dgm:cxn modelId="{7505C879-8956-46FA-8B84-2DD109D2623E}" type="presOf" srcId="{2DAE6668-9EEE-42CD-81A0-92E33640D7A0}" destId="{4FF3E10C-26BE-4702-B95E-F463F28CC570}" srcOrd="0" destOrd="0" presId="urn:microsoft.com/office/officeart/2005/8/layout/equation2"/>
    <dgm:cxn modelId="{70256C52-EC7C-411D-A238-151F51B9E09E}" type="presOf" srcId="{5C3A5CAA-805E-4013-AD3E-15CCF45DEA4C}" destId="{F55C8B2A-4BC2-4EE9-ACB3-16D557257C03}" srcOrd="0" destOrd="0" presId="urn:microsoft.com/office/officeart/2005/8/layout/equation2"/>
    <dgm:cxn modelId="{DD6BE86E-398A-4C0D-9D42-7AEB49366E4F}" srcId="{128797C4-FBF6-430A-B4F8-562D03765C33}" destId="{2EAD9808-4DB9-4344-83A5-C177DC222291}" srcOrd="2" destOrd="0" parTransId="{4E4F9695-25FD-4287-AD59-6D7EA0DA5312}" sibTransId="{8BEF429B-33F8-4C6D-BFF6-ADDBDD5A984C}"/>
    <dgm:cxn modelId="{819818A6-203A-43D7-B788-32E1C8522C08}" type="presOf" srcId="{2DAE6668-9EEE-42CD-81A0-92E33640D7A0}" destId="{D25D5B97-C823-4A26-A9AB-0BBCB8533E5A}" srcOrd="1" destOrd="0" presId="urn:microsoft.com/office/officeart/2005/8/layout/equation2"/>
    <dgm:cxn modelId="{4F1C0810-F67C-4304-80B8-0D79945FA8F2}" srcId="{128797C4-FBF6-430A-B4F8-562D03765C33}" destId="{16F7127D-9CF6-41FA-AD96-E30AC50E03A6}" srcOrd="0" destOrd="0" parTransId="{6C2067FA-F603-48F9-9D6F-077FE9608C00}" sibTransId="{5C3A5CAA-805E-4013-AD3E-15CCF45DEA4C}"/>
    <dgm:cxn modelId="{C1ACC831-27D3-4A9B-8A30-09C368C2306B}" srcId="{128797C4-FBF6-430A-B4F8-562D03765C33}" destId="{53D3DA58-33C8-4F58-8273-1DEED9AF16AE}" srcOrd="1" destOrd="0" parTransId="{BA5DBDB8-476E-45EB-BB38-CC5F8CCDC7A4}" sibTransId="{2DAE6668-9EEE-42CD-81A0-92E33640D7A0}"/>
    <dgm:cxn modelId="{34E26F9A-2C87-43EF-969A-A0F7924883EB}" type="presParOf" srcId="{E957D732-6CEB-4E15-A84B-805FCE3E5C87}" destId="{857D52FA-1674-452D-8356-2A176B2FA5F1}" srcOrd="0" destOrd="0" presId="urn:microsoft.com/office/officeart/2005/8/layout/equation2"/>
    <dgm:cxn modelId="{1BADDF9E-96C1-4314-B36F-8F82F83EEF56}" type="presParOf" srcId="{857D52FA-1674-452D-8356-2A176B2FA5F1}" destId="{890553F6-8277-4F61-9E3A-AF650800583C}" srcOrd="0" destOrd="0" presId="urn:microsoft.com/office/officeart/2005/8/layout/equation2"/>
    <dgm:cxn modelId="{AF627B95-2301-423F-98C9-6C3CE538EF43}" type="presParOf" srcId="{857D52FA-1674-452D-8356-2A176B2FA5F1}" destId="{4F82BE61-3D28-43D5-8E97-A5BB33FD8D59}" srcOrd="1" destOrd="0" presId="urn:microsoft.com/office/officeart/2005/8/layout/equation2"/>
    <dgm:cxn modelId="{AF756723-67AE-41F1-B0A3-47AD793BF02A}" type="presParOf" srcId="{857D52FA-1674-452D-8356-2A176B2FA5F1}" destId="{F55C8B2A-4BC2-4EE9-ACB3-16D557257C03}" srcOrd="2" destOrd="0" presId="urn:microsoft.com/office/officeart/2005/8/layout/equation2"/>
    <dgm:cxn modelId="{64BB92AE-EE05-4DBE-8D00-A91805BEC322}" type="presParOf" srcId="{857D52FA-1674-452D-8356-2A176B2FA5F1}" destId="{17B481F1-B634-44F5-8583-CC3AD78AD1DF}" srcOrd="3" destOrd="0" presId="urn:microsoft.com/office/officeart/2005/8/layout/equation2"/>
    <dgm:cxn modelId="{9521EBCF-270F-43CD-86F6-C0F22EABED3E}" type="presParOf" srcId="{857D52FA-1674-452D-8356-2A176B2FA5F1}" destId="{92239695-65CB-4C8E-9A77-2E4C3BF15400}" srcOrd="4" destOrd="0" presId="urn:microsoft.com/office/officeart/2005/8/layout/equation2"/>
    <dgm:cxn modelId="{1AB1E2DF-CDD9-4041-85E7-9804498468DB}" type="presParOf" srcId="{E957D732-6CEB-4E15-A84B-805FCE3E5C87}" destId="{4FF3E10C-26BE-4702-B95E-F463F28CC570}" srcOrd="1" destOrd="0" presId="urn:microsoft.com/office/officeart/2005/8/layout/equation2"/>
    <dgm:cxn modelId="{3BDD31AC-1A82-406E-B635-1B7A5C091995}" type="presParOf" srcId="{4FF3E10C-26BE-4702-B95E-F463F28CC570}" destId="{D25D5B97-C823-4A26-A9AB-0BBCB8533E5A}" srcOrd="0" destOrd="0" presId="urn:microsoft.com/office/officeart/2005/8/layout/equation2"/>
    <dgm:cxn modelId="{CB6196CE-2BC2-4C3E-A696-8597055A4EA1}" type="presParOf" srcId="{E957D732-6CEB-4E15-A84B-805FCE3E5C87}" destId="{60FCAC15-BC09-4DBB-A384-528E9BC3FD6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05A63F-F951-4C14-A05B-E3338344A390}" type="doc">
      <dgm:prSet loTypeId="urn:microsoft.com/office/officeart/2005/8/layout/bList2#2" loCatId="list" qsTypeId="urn:microsoft.com/office/officeart/2005/8/quickstyle/simple1" qsCatId="simple" csTypeId="urn:microsoft.com/office/officeart/2005/8/colors/accent1_2" csCatId="accent1" phldr="1"/>
      <dgm:spPr/>
    </dgm:pt>
    <dgm:pt modelId="{616DE3D7-DB52-4560-8E02-67DF8B3EC78C}">
      <dgm:prSet phldrT="[Текст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chemeClr val="bg1"/>
          </a:solidFill>
        </a:ln>
      </dgm:spPr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Диагностика и аналитика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A28F018F-0126-47B6-9A1D-5633EAB0CF29}" type="parTrans" cxnId="{1897D028-029E-46AD-B5B6-EF0F143F412A}">
      <dgm:prSet/>
      <dgm:spPr/>
      <dgm:t>
        <a:bodyPr/>
        <a:lstStyle/>
        <a:p>
          <a:endParaRPr lang="ru-RU"/>
        </a:p>
      </dgm:t>
    </dgm:pt>
    <dgm:pt modelId="{724BC3BF-2C15-402E-9686-D14D3225C470}" type="sibTrans" cxnId="{1897D028-029E-46AD-B5B6-EF0F143F412A}">
      <dgm:prSet/>
      <dgm:spPr/>
      <dgm:t>
        <a:bodyPr/>
        <a:lstStyle/>
        <a:p>
          <a:endParaRPr lang="ru-RU"/>
        </a:p>
      </dgm:t>
    </dgm:pt>
    <dgm:pt modelId="{FBDF127E-BD9B-4EEE-90E8-375803EDA193}">
      <dgm:prSet phldrT="[Текст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chemeClr val="bg1"/>
          </a:solidFill>
        </a:ln>
      </dgm:spPr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Обучающие семинары-практикумы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5713581E-00B1-431F-BB57-474899D31867}" type="parTrans" cxnId="{5066A30B-697F-4762-BED7-98C03869A741}">
      <dgm:prSet/>
      <dgm:spPr/>
      <dgm:t>
        <a:bodyPr/>
        <a:lstStyle/>
        <a:p>
          <a:endParaRPr lang="ru-RU"/>
        </a:p>
      </dgm:t>
    </dgm:pt>
    <dgm:pt modelId="{F026A97C-52C6-4829-82DB-148FE66DD89C}" type="sibTrans" cxnId="{5066A30B-697F-4762-BED7-98C03869A741}">
      <dgm:prSet/>
      <dgm:spPr/>
      <dgm:t>
        <a:bodyPr/>
        <a:lstStyle/>
        <a:p>
          <a:endParaRPr lang="ru-RU"/>
        </a:p>
      </dgm:t>
    </dgm:pt>
    <dgm:pt modelId="{2BF27E0E-646B-4BBE-88FC-7BD25EB9AFBD}">
      <dgm:prSet phldrT="[Текст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chemeClr val="bg1"/>
          </a:solidFill>
        </a:ln>
      </dgm:spPr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Сетевое </a:t>
          </a:r>
          <a:r>
            <a:rPr lang="ru-RU" b="1" dirty="0" err="1" smtClean="0">
              <a:solidFill>
                <a:schemeClr val="tx2">
                  <a:lumMod val="75000"/>
                </a:schemeClr>
              </a:solidFill>
            </a:rPr>
            <a:t>взаимообучение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D1E0AF84-E598-4C91-B376-75162F8E9C6C}" type="parTrans" cxnId="{5601B519-16D6-43E0-9C22-C47E14E65223}">
      <dgm:prSet/>
      <dgm:spPr/>
      <dgm:t>
        <a:bodyPr/>
        <a:lstStyle/>
        <a:p>
          <a:endParaRPr lang="ru-RU"/>
        </a:p>
      </dgm:t>
    </dgm:pt>
    <dgm:pt modelId="{D0CA38FC-0BFE-41C4-85EE-9FD4750109A9}" type="sibTrans" cxnId="{5601B519-16D6-43E0-9C22-C47E14E65223}">
      <dgm:prSet/>
      <dgm:spPr/>
      <dgm:t>
        <a:bodyPr/>
        <a:lstStyle/>
        <a:p>
          <a:endParaRPr lang="ru-RU"/>
        </a:p>
      </dgm:t>
    </dgm:pt>
    <dgm:pt modelId="{D18C741D-7704-4D9E-B16B-459286104B2A}">
      <dgm:prSet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chemeClr val="bg1"/>
          </a:solidFill>
        </a:ln>
      </dgm:spPr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Разработка нормативной базы и воплощение проектов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9C488442-E52E-4EB7-8D41-0CE9B59E0418}" type="parTrans" cxnId="{FF91CF29-C6D4-4439-A7BD-133289FA3C11}">
      <dgm:prSet/>
      <dgm:spPr/>
      <dgm:t>
        <a:bodyPr/>
        <a:lstStyle/>
        <a:p>
          <a:endParaRPr lang="ru-RU"/>
        </a:p>
      </dgm:t>
    </dgm:pt>
    <dgm:pt modelId="{14583DE6-EF70-40A0-BF16-87DBF9A0A2EB}" type="sibTrans" cxnId="{FF91CF29-C6D4-4439-A7BD-133289FA3C11}">
      <dgm:prSet/>
      <dgm:spPr/>
      <dgm:t>
        <a:bodyPr/>
        <a:lstStyle/>
        <a:p>
          <a:endParaRPr lang="ru-RU"/>
        </a:p>
      </dgm:t>
    </dgm:pt>
    <dgm:pt modelId="{F3FA377E-18CD-4112-BA48-16A8407DE919}">
      <dgm:prSet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chemeClr val="bg1"/>
          </a:solidFill>
        </a:ln>
      </dgm:spPr>
      <dgm:t>
        <a:bodyPr/>
        <a:lstStyle/>
        <a:p>
          <a:r>
            <a:rPr lang="ru-RU" b="1" dirty="0" smtClean="0">
              <a:solidFill>
                <a:schemeClr val="tx2">
                  <a:lumMod val="75000"/>
                </a:schemeClr>
              </a:solidFill>
            </a:rPr>
            <a:t>Создание электронного сборника</a:t>
          </a:r>
          <a:endParaRPr lang="ru-RU" b="1" dirty="0">
            <a:solidFill>
              <a:schemeClr val="tx2">
                <a:lumMod val="75000"/>
              </a:schemeClr>
            </a:solidFill>
          </a:endParaRPr>
        </a:p>
      </dgm:t>
    </dgm:pt>
    <dgm:pt modelId="{294D3632-05DD-41E5-8044-1E47E4B50F57}" type="parTrans" cxnId="{A7FEAFCF-4FA2-4E1A-A669-4010A0E2EFE4}">
      <dgm:prSet/>
      <dgm:spPr/>
      <dgm:t>
        <a:bodyPr/>
        <a:lstStyle/>
        <a:p>
          <a:endParaRPr lang="ru-RU"/>
        </a:p>
      </dgm:t>
    </dgm:pt>
    <dgm:pt modelId="{09113E79-FCB4-4D79-963B-A31BAFF22621}" type="sibTrans" cxnId="{A7FEAFCF-4FA2-4E1A-A669-4010A0E2EFE4}">
      <dgm:prSet/>
      <dgm:spPr/>
      <dgm:t>
        <a:bodyPr/>
        <a:lstStyle/>
        <a:p>
          <a:endParaRPr lang="ru-RU"/>
        </a:p>
      </dgm:t>
    </dgm:pt>
    <dgm:pt modelId="{1C94E5B2-5A57-4BB0-B121-06560861550F}" type="pres">
      <dgm:prSet presAssocID="{3305A63F-F951-4C14-A05B-E3338344A390}" presName="diagram" presStyleCnt="0">
        <dgm:presLayoutVars>
          <dgm:dir/>
          <dgm:animLvl val="lvl"/>
          <dgm:resizeHandles val="exact"/>
        </dgm:presLayoutVars>
      </dgm:prSet>
      <dgm:spPr/>
    </dgm:pt>
    <dgm:pt modelId="{AB1A88BF-F0D1-4904-BFD6-8C3910C1A8F5}" type="pres">
      <dgm:prSet presAssocID="{616DE3D7-DB52-4560-8E02-67DF8B3EC78C}" presName="compNode" presStyleCnt="0"/>
      <dgm:spPr/>
    </dgm:pt>
    <dgm:pt modelId="{DFDCC7FC-D821-4459-A0AC-F82EA8BC5448}" type="pres">
      <dgm:prSet presAssocID="{616DE3D7-DB52-4560-8E02-67DF8B3EC78C}" presName="childRect" presStyleLbl="bgAcc1" presStyleIdx="0" presStyleCnt="5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47522A0-5347-4AAE-BE5D-ACB90B906B08}" type="pres">
      <dgm:prSet presAssocID="{616DE3D7-DB52-4560-8E02-67DF8B3EC78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6EA81A-0BC8-4F6B-9CEA-8D7FB794249F}" type="pres">
      <dgm:prSet presAssocID="{616DE3D7-DB52-4560-8E02-67DF8B3EC78C}" presName="parentRect" presStyleLbl="alignNode1" presStyleIdx="0" presStyleCnt="5" custScaleX="123160" custScaleY="101702"/>
      <dgm:spPr/>
      <dgm:t>
        <a:bodyPr/>
        <a:lstStyle/>
        <a:p>
          <a:endParaRPr lang="ru-RU"/>
        </a:p>
      </dgm:t>
    </dgm:pt>
    <dgm:pt modelId="{FECFEC27-8630-4FD0-AE14-C4AA8C5EA47E}" type="pres">
      <dgm:prSet presAssocID="{616DE3D7-DB52-4560-8E02-67DF8B3EC78C}" presName="adorn" presStyleLbl="fgAccFollowNode1" presStyleIdx="0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C8CC47E-B30A-44AA-A77F-672DDB95B199}" type="pres">
      <dgm:prSet presAssocID="{724BC3BF-2C15-402E-9686-D14D3225C47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70D560A-638E-46D4-B043-EB917C62D7F9}" type="pres">
      <dgm:prSet presAssocID="{FBDF127E-BD9B-4EEE-90E8-375803EDA193}" presName="compNode" presStyleCnt="0"/>
      <dgm:spPr/>
    </dgm:pt>
    <dgm:pt modelId="{CEAA8CEC-7943-4771-8FE4-7AE9DEB76818}" type="pres">
      <dgm:prSet presAssocID="{FBDF127E-BD9B-4EEE-90E8-375803EDA193}" presName="childRect" presStyleLbl="bgAcc1" presStyleIdx="1" presStyleCnt="5" custLinFactNeighborX="725" custLinFactNeighborY="738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D1662F7-B05C-4733-AFF5-E83C38352E32}" type="pres">
      <dgm:prSet presAssocID="{FBDF127E-BD9B-4EEE-90E8-375803EDA19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288FD-6D98-4AE9-9DF0-BAE33C270891}" type="pres">
      <dgm:prSet presAssocID="{FBDF127E-BD9B-4EEE-90E8-375803EDA193}" presName="parentRect" presStyleLbl="alignNode1" presStyleIdx="1" presStyleCnt="5" custScaleX="87560" custScaleY="101702"/>
      <dgm:spPr/>
      <dgm:t>
        <a:bodyPr/>
        <a:lstStyle/>
        <a:p>
          <a:endParaRPr lang="ru-RU"/>
        </a:p>
      </dgm:t>
    </dgm:pt>
    <dgm:pt modelId="{B9C166FA-1237-4AD8-95EB-A5D4BE7FBC9D}" type="pres">
      <dgm:prSet presAssocID="{FBDF127E-BD9B-4EEE-90E8-375803EDA193}" presName="adorn" presStyleLbl="fgAccFollowNode1" presStyleIdx="1" presStyleCnt="5" custLinFactNeighborX="7890" custLinFactNeighborY="-30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5AFD73F-FA98-48D8-8962-F9B9D271F616}" type="pres">
      <dgm:prSet presAssocID="{F026A97C-52C6-4829-82DB-148FE66DD89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E1A4CD0-4178-4EA8-A0BD-308AAF7C5FB1}" type="pres">
      <dgm:prSet presAssocID="{2BF27E0E-646B-4BBE-88FC-7BD25EB9AFBD}" presName="compNode" presStyleCnt="0"/>
      <dgm:spPr/>
    </dgm:pt>
    <dgm:pt modelId="{7B07C321-7A9C-4B8C-B666-6D4D08D601C9}" type="pres">
      <dgm:prSet presAssocID="{2BF27E0E-646B-4BBE-88FC-7BD25EB9AFBD}" presName="childRect" presStyleLbl="bgAcc1" presStyleIdx="2" presStyleCnt="5" custScaleX="105485" custLinFactY="75002" custLinFactNeighborX="-58002" custLinFactNeighborY="100000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3D7E7059-35DD-4F00-88E9-535CF395B2E8}" type="pres">
      <dgm:prSet presAssocID="{2BF27E0E-646B-4BBE-88FC-7BD25EB9AFB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046A35-7C79-4061-B28A-B6C4A7FC4F48}" type="pres">
      <dgm:prSet presAssocID="{2BF27E0E-646B-4BBE-88FC-7BD25EB9AFBD}" presName="parentRect" presStyleLbl="alignNode1" presStyleIdx="2" presStyleCnt="5" custScaleX="117298" custScaleY="103614" custLinFactNeighborX="8844" custLinFactNeighborY="956"/>
      <dgm:spPr/>
      <dgm:t>
        <a:bodyPr/>
        <a:lstStyle/>
        <a:p>
          <a:endParaRPr lang="ru-RU"/>
        </a:p>
      </dgm:t>
    </dgm:pt>
    <dgm:pt modelId="{BE117052-7C95-4C9F-86F1-0CFB484BCCA0}" type="pres">
      <dgm:prSet presAssocID="{2BF27E0E-646B-4BBE-88FC-7BD25EB9AFBD}" presName="adorn" presStyleLbl="fgAccFollowNode1" presStyleIdx="2" presStyleCnt="5" custLinFactNeighborX="-993" custLinFactNeighborY="-30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244BE44-0F68-4015-AA0A-A4F335037E51}" type="pres">
      <dgm:prSet presAssocID="{D0CA38FC-0BFE-41C4-85EE-9FD4750109A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F2EB102-225B-4FFB-93D8-36A60F070461}" type="pres">
      <dgm:prSet presAssocID="{D18C741D-7704-4D9E-B16B-459286104B2A}" presName="compNode" presStyleCnt="0"/>
      <dgm:spPr/>
    </dgm:pt>
    <dgm:pt modelId="{BB479295-037D-481F-B49E-66E98D692355}" type="pres">
      <dgm:prSet presAssocID="{D18C741D-7704-4D9E-B16B-459286104B2A}" presName="childRect" presStyleLbl="bgAcc1" presStyleIdx="3" presStyleCnt="5" custLinFactNeighborX="-381" custLinFactNeighborY="-1937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FBFD3650-90AB-4E9F-8E0D-1DE8EE78C1BB}" type="pres">
      <dgm:prSet presAssocID="{D18C741D-7704-4D9E-B16B-459286104B2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1A90B-67FC-4CF6-A77F-D6DE7958AB3E}" type="pres">
      <dgm:prSet presAssocID="{D18C741D-7704-4D9E-B16B-459286104B2A}" presName="parentRect" presStyleLbl="alignNode1" presStyleIdx="3" presStyleCnt="5" custScaleX="137079" custScaleY="104211"/>
      <dgm:spPr/>
      <dgm:t>
        <a:bodyPr/>
        <a:lstStyle/>
        <a:p>
          <a:endParaRPr lang="ru-RU"/>
        </a:p>
      </dgm:t>
    </dgm:pt>
    <dgm:pt modelId="{2ED47126-9478-4F5C-ABCE-C81181EF211A}" type="pres">
      <dgm:prSet presAssocID="{D18C741D-7704-4D9E-B16B-459286104B2A}" presName="adorn" presStyleLbl="fgAccFollowNode1" presStyleIdx="3" presStyleCnt="5" custLinFactNeighborX="-175" custLinFactNeighborY="-247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0EBDE1F-DAA0-4D90-8E78-80A6B8CB22C5}" type="pres">
      <dgm:prSet presAssocID="{14583DE6-EF70-40A0-BF16-87DBF9A0A2E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8C057E3-147F-4E99-AA93-8B30963E7389}" type="pres">
      <dgm:prSet presAssocID="{F3FA377E-18CD-4112-BA48-16A8407DE919}" presName="compNode" presStyleCnt="0"/>
      <dgm:spPr/>
    </dgm:pt>
    <dgm:pt modelId="{696690B2-A6F2-404D-91F1-45B79FBB46AD}" type="pres">
      <dgm:prSet presAssocID="{F3FA377E-18CD-4112-BA48-16A8407DE919}" presName="childRect" presStyleLbl="bgAcc1" presStyleIdx="4" presStyleCnt="5" custLinFactY="-76201" custLinFactNeighborX="60707" custLinFactNeighborY="-100000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E8F93263-00A5-4016-90E2-354D0252ADE6}" type="pres">
      <dgm:prSet presAssocID="{F3FA377E-18CD-4112-BA48-16A8407DE91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34F2F8-29A5-4ECA-85DB-BF4613CFA4D7}" type="pres">
      <dgm:prSet presAssocID="{F3FA377E-18CD-4112-BA48-16A8407DE919}" presName="parentRect" presStyleLbl="alignNode1" presStyleIdx="4" presStyleCnt="5" custScaleX="147232" custScaleY="104211"/>
      <dgm:spPr/>
      <dgm:t>
        <a:bodyPr/>
        <a:lstStyle/>
        <a:p>
          <a:endParaRPr lang="ru-RU"/>
        </a:p>
      </dgm:t>
    </dgm:pt>
    <dgm:pt modelId="{5A4F980D-B221-4481-9826-7199D844968D}" type="pres">
      <dgm:prSet presAssocID="{F3FA377E-18CD-4112-BA48-16A8407DE919}" presName="adorn" presStyleLbl="fgAccFollowNode1" presStyleIdx="4" presStyleCnt="5" custLinFactNeighborX="9436" custLinFactNeighborY="-718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A7FEAFCF-4FA2-4E1A-A669-4010A0E2EFE4}" srcId="{3305A63F-F951-4C14-A05B-E3338344A390}" destId="{F3FA377E-18CD-4112-BA48-16A8407DE919}" srcOrd="4" destOrd="0" parTransId="{294D3632-05DD-41E5-8044-1E47E4B50F57}" sibTransId="{09113E79-FCB4-4D79-963B-A31BAFF22621}"/>
    <dgm:cxn modelId="{77FCCD9D-8A10-4DF6-8892-16716A3322A4}" type="presOf" srcId="{F026A97C-52C6-4829-82DB-148FE66DD89C}" destId="{F5AFD73F-FA98-48D8-8962-F9B9D271F616}" srcOrd="0" destOrd="0" presId="urn:microsoft.com/office/officeart/2005/8/layout/bList2#2"/>
    <dgm:cxn modelId="{5601B519-16D6-43E0-9C22-C47E14E65223}" srcId="{3305A63F-F951-4C14-A05B-E3338344A390}" destId="{2BF27E0E-646B-4BBE-88FC-7BD25EB9AFBD}" srcOrd="2" destOrd="0" parTransId="{D1E0AF84-E598-4C91-B376-75162F8E9C6C}" sibTransId="{D0CA38FC-0BFE-41C4-85EE-9FD4750109A9}"/>
    <dgm:cxn modelId="{55A04D67-2763-455C-B005-A401CA48417C}" type="presOf" srcId="{D18C741D-7704-4D9E-B16B-459286104B2A}" destId="{FBFD3650-90AB-4E9F-8E0D-1DE8EE78C1BB}" srcOrd="0" destOrd="0" presId="urn:microsoft.com/office/officeart/2005/8/layout/bList2#2"/>
    <dgm:cxn modelId="{35927972-69B4-415E-A71A-3DCFD00E05B9}" type="presOf" srcId="{616DE3D7-DB52-4560-8E02-67DF8B3EC78C}" destId="{F47522A0-5347-4AAE-BE5D-ACB90B906B08}" srcOrd="0" destOrd="0" presId="urn:microsoft.com/office/officeart/2005/8/layout/bList2#2"/>
    <dgm:cxn modelId="{CFA8C53D-1374-459B-9AF8-45107EEFAC2C}" type="presOf" srcId="{D18C741D-7704-4D9E-B16B-459286104B2A}" destId="{76C1A90B-67FC-4CF6-A77F-D6DE7958AB3E}" srcOrd="1" destOrd="0" presId="urn:microsoft.com/office/officeart/2005/8/layout/bList2#2"/>
    <dgm:cxn modelId="{669F0DAE-B525-4940-A230-A777783856EC}" type="presOf" srcId="{2BF27E0E-646B-4BBE-88FC-7BD25EB9AFBD}" destId="{3D7E7059-35DD-4F00-88E9-535CF395B2E8}" srcOrd="0" destOrd="0" presId="urn:microsoft.com/office/officeart/2005/8/layout/bList2#2"/>
    <dgm:cxn modelId="{FF91CF29-C6D4-4439-A7BD-133289FA3C11}" srcId="{3305A63F-F951-4C14-A05B-E3338344A390}" destId="{D18C741D-7704-4D9E-B16B-459286104B2A}" srcOrd="3" destOrd="0" parTransId="{9C488442-E52E-4EB7-8D41-0CE9B59E0418}" sibTransId="{14583DE6-EF70-40A0-BF16-87DBF9A0A2EB}"/>
    <dgm:cxn modelId="{AE6555F9-1013-429D-8FF2-F812E288ECE1}" type="presOf" srcId="{FBDF127E-BD9B-4EEE-90E8-375803EDA193}" destId="{EE6288FD-6D98-4AE9-9DF0-BAE33C270891}" srcOrd="1" destOrd="0" presId="urn:microsoft.com/office/officeart/2005/8/layout/bList2#2"/>
    <dgm:cxn modelId="{00572639-A868-4140-913C-26FB507F834B}" type="presOf" srcId="{724BC3BF-2C15-402E-9686-D14D3225C470}" destId="{FC8CC47E-B30A-44AA-A77F-672DDB95B199}" srcOrd="0" destOrd="0" presId="urn:microsoft.com/office/officeart/2005/8/layout/bList2#2"/>
    <dgm:cxn modelId="{3FBE5AF9-0EC7-4DFB-8CFE-20929CD173E1}" type="presOf" srcId="{F3FA377E-18CD-4112-BA48-16A8407DE919}" destId="{E534F2F8-29A5-4ECA-85DB-BF4613CFA4D7}" srcOrd="1" destOrd="0" presId="urn:microsoft.com/office/officeart/2005/8/layout/bList2#2"/>
    <dgm:cxn modelId="{1897D028-029E-46AD-B5B6-EF0F143F412A}" srcId="{3305A63F-F951-4C14-A05B-E3338344A390}" destId="{616DE3D7-DB52-4560-8E02-67DF8B3EC78C}" srcOrd="0" destOrd="0" parTransId="{A28F018F-0126-47B6-9A1D-5633EAB0CF29}" sibTransId="{724BC3BF-2C15-402E-9686-D14D3225C470}"/>
    <dgm:cxn modelId="{5066A30B-697F-4762-BED7-98C03869A741}" srcId="{3305A63F-F951-4C14-A05B-E3338344A390}" destId="{FBDF127E-BD9B-4EEE-90E8-375803EDA193}" srcOrd="1" destOrd="0" parTransId="{5713581E-00B1-431F-BB57-474899D31867}" sibTransId="{F026A97C-52C6-4829-82DB-148FE66DD89C}"/>
    <dgm:cxn modelId="{2D717CD1-2D47-4192-9975-C333D1545756}" type="presOf" srcId="{2BF27E0E-646B-4BBE-88FC-7BD25EB9AFBD}" destId="{28046A35-7C79-4061-B28A-B6C4A7FC4F48}" srcOrd="1" destOrd="0" presId="urn:microsoft.com/office/officeart/2005/8/layout/bList2#2"/>
    <dgm:cxn modelId="{6C99A9B6-89FD-419E-A0DE-611E81A73774}" type="presOf" srcId="{F3FA377E-18CD-4112-BA48-16A8407DE919}" destId="{E8F93263-00A5-4016-90E2-354D0252ADE6}" srcOrd="0" destOrd="0" presId="urn:microsoft.com/office/officeart/2005/8/layout/bList2#2"/>
    <dgm:cxn modelId="{97712A4E-9622-4D6F-BA25-F5C5FD85CB58}" type="presOf" srcId="{FBDF127E-BD9B-4EEE-90E8-375803EDA193}" destId="{0D1662F7-B05C-4733-AFF5-E83C38352E32}" srcOrd="0" destOrd="0" presId="urn:microsoft.com/office/officeart/2005/8/layout/bList2#2"/>
    <dgm:cxn modelId="{1DBE8870-F395-4B6E-A4DE-3E2C6782AF0F}" type="presOf" srcId="{14583DE6-EF70-40A0-BF16-87DBF9A0A2EB}" destId="{F0EBDE1F-DAA0-4D90-8E78-80A6B8CB22C5}" srcOrd="0" destOrd="0" presId="urn:microsoft.com/office/officeart/2005/8/layout/bList2#2"/>
    <dgm:cxn modelId="{C58E995F-6E60-426A-B135-0590495AB749}" type="presOf" srcId="{616DE3D7-DB52-4560-8E02-67DF8B3EC78C}" destId="{F36EA81A-0BC8-4F6B-9CEA-8D7FB794249F}" srcOrd="1" destOrd="0" presId="urn:microsoft.com/office/officeart/2005/8/layout/bList2#2"/>
    <dgm:cxn modelId="{3094A834-589C-45A6-AD96-7227B60E6B8C}" type="presOf" srcId="{3305A63F-F951-4C14-A05B-E3338344A390}" destId="{1C94E5B2-5A57-4BB0-B121-06560861550F}" srcOrd="0" destOrd="0" presId="urn:microsoft.com/office/officeart/2005/8/layout/bList2#2"/>
    <dgm:cxn modelId="{69C02958-2B97-45C5-AD74-16383CA30C1C}" type="presOf" srcId="{D0CA38FC-0BFE-41C4-85EE-9FD4750109A9}" destId="{7244BE44-0F68-4015-AA0A-A4F335037E51}" srcOrd="0" destOrd="0" presId="urn:microsoft.com/office/officeart/2005/8/layout/bList2#2"/>
    <dgm:cxn modelId="{35E726F9-07BE-45EB-9665-7E42ABF988AD}" type="presParOf" srcId="{1C94E5B2-5A57-4BB0-B121-06560861550F}" destId="{AB1A88BF-F0D1-4904-BFD6-8C3910C1A8F5}" srcOrd="0" destOrd="0" presId="urn:microsoft.com/office/officeart/2005/8/layout/bList2#2"/>
    <dgm:cxn modelId="{D0C419A0-237E-405F-9D1C-7610BDB6ED63}" type="presParOf" srcId="{AB1A88BF-F0D1-4904-BFD6-8C3910C1A8F5}" destId="{DFDCC7FC-D821-4459-A0AC-F82EA8BC5448}" srcOrd="0" destOrd="0" presId="urn:microsoft.com/office/officeart/2005/8/layout/bList2#2"/>
    <dgm:cxn modelId="{4610E883-311A-4130-961B-D204C55F44EC}" type="presParOf" srcId="{AB1A88BF-F0D1-4904-BFD6-8C3910C1A8F5}" destId="{F47522A0-5347-4AAE-BE5D-ACB90B906B08}" srcOrd="1" destOrd="0" presId="urn:microsoft.com/office/officeart/2005/8/layout/bList2#2"/>
    <dgm:cxn modelId="{0FF12549-2691-4AFD-9680-EC92C45478EF}" type="presParOf" srcId="{AB1A88BF-F0D1-4904-BFD6-8C3910C1A8F5}" destId="{F36EA81A-0BC8-4F6B-9CEA-8D7FB794249F}" srcOrd="2" destOrd="0" presId="urn:microsoft.com/office/officeart/2005/8/layout/bList2#2"/>
    <dgm:cxn modelId="{8086294F-D83D-4FC6-A8D0-9288DFB59244}" type="presParOf" srcId="{AB1A88BF-F0D1-4904-BFD6-8C3910C1A8F5}" destId="{FECFEC27-8630-4FD0-AE14-C4AA8C5EA47E}" srcOrd="3" destOrd="0" presId="urn:microsoft.com/office/officeart/2005/8/layout/bList2#2"/>
    <dgm:cxn modelId="{8106B362-2281-4516-9A01-AE460CC9C934}" type="presParOf" srcId="{1C94E5B2-5A57-4BB0-B121-06560861550F}" destId="{FC8CC47E-B30A-44AA-A77F-672DDB95B199}" srcOrd="1" destOrd="0" presId="urn:microsoft.com/office/officeart/2005/8/layout/bList2#2"/>
    <dgm:cxn modelId="{32D75E80-A2BB-4809-9D7E-0E3A4BF9A399}" type="presParOf" srcId="{1C94E5B2-5A57-4BB0-B121-06560861550F}" destId="{870D560A-638E-46D4-B043-EB917C62D7F9}" srcOrd="2" destOrd="0" presId="urn:microsoft.com/office/officeart/2005/8/layout/bList2#2"/>
    <dgm:cxn modelId="{A179F0D7-FA4C-4CD0-A7AC-2F0D90FC7EB2}" type="presParOf" srcId="{870D560A-638E-46D4-B043-EB917C62D7F9}" destId="{CEAA8CEC-7943-4771-8FE4-7AE9DEB76818}" srcOrd="0" destOrd="0" presId="urn:microsoft.com/office/officeart/2005/8/layout/bList2#2"/>
    <dgm:cxn modelId="{D85C49D4-83AD-442E-BA39-C24722E8BD3A}" type="presParOf" srcId="{870D560A-638E-46D4-B043-EB917C62D7F9}" destId="{0D1662F7-B05C-4733-AFF5-E83C38352E32}" srcOrd="1" destOrd="0" presId="urn:microsoft.com/office/officeart/2005/8/layout/bList2#2"/>
    <dgm:cxn modelId="{5DB8CEF5-366A-4B73-94C5-31FCA5B3FB7F}" type="presParOf" srcId="{870D560A-638E-46D4-B043-EB917C62D7F9}" destId="{EE6288FD-6D98-4AE9-9DF0-BAE33C270891}" srcOrd="2" destOrd="0" presId="urn:microsoft.com/office/officeart/2005/8/layout/bList2#2"/>
    <dgm:cxn modelId="{270BEFFB-396F-4CFF-91E5-AE33A0F9F8CC}" type="presParOf" srcId="{870D560A-638E-46D4-B043-EB917C62D7F9}" destId="{B9C166FA-1237-4AD8-95EB-A5D4BE7FBC9D}" srcOrd="3" destOrd="0" presId="urn:microsoft.com/office/officeart/2005/8/layout/bList2#2"/>
    <dgm:cxn modelId="{261B4151-274D-425E-A00F-A19F76441CBB}" type="presParOf" srcId="{1C94E5B2-5A57-4BB0-B121-06560861550F}" destId="{F5AFD73F-FA98-48D8-8962-F9B9D271F616}" srcOrd="3" destOrd="0" presId="urn:microsoft.com/office/officeart/2005/8/layout/bList2#2"/>
    <dgm:cxn modelId="{BF338F80-4413-45B4-A326-9CAC57911CA4}" type="presParOf" srcId="{1C94E5B2-5A57-4BB0-B121-06560861550F}" destId="{BE1A4CD0-4178-4EA8-A0BD-308AAF7C5FB1}" srcOrd="4" destOrd="0" presId="urn:microsoft.com/office/officeart/2005/8/layout/bList2#2"/>
    <dgm:cxn modelId="{1D542840-AB27-418E-98F1-8044052A07FB}" type="presParOf" srcId="{BE1A4CD0-4178-4EA8-A0BD-308AAF7C5FB1}" destId="{7B07C321-7A9C-4B8C-B666-6D4D08D601C9}" srcOrd="0" destOrd="0" presId="urn:microsoft.com/office/officeart/2005/8/layout/bList2#2"/>
    <dgm:cxn modelId="{B918D757-2D91-4D1B-A941-38B0E68A6CE9}" type="presParOf" srcId="{BE1A4CD0-4178-4EA8-A0BD-308AAF7C5FB1}" destId="{3D7E7059-35DD-4F00-88E9-535CF395B2E8}" srcOrd="1" destOrd="0" presId="urn:microsoft.com/office/officeart/2005/8/layout/bList2#2"/>
    <dgm:cxn modelId="{EF2E11E4-41A1-4483-86C1-12AB908B50EE}" type="presParOf" srcId="{BE1A4CD0-4178-4EA8-A0BD-308AAF7C5FB1}" destId="{28046A35-7C79-4061-B28A-B6C4A7FC4F48}" srcOrd="2" destOrd="0" presId="urn:microsoft.com/office/officeart/2005/8/layout/bList2#2"/>
    <dgm:cxn modelId="{C3BF1CE8-8EFB-4763-AB48-CE984BFDC94F}" type="presParOf" srcId="{BE1A4CD0-4178-4EA8-A0BD-308AAF7C5FB1}" destId="{BE117052-7C95-4C9F-86F1-0CFB484BCCA0}" srcOrd="3" destOrd="0" presId="urn:microsoft.com/office/officeart/2005/8/layout/bList2#2"/>
    <dgm:cxn modelId="{573518A1-C456-4791-ABB2-DBA19835AF85}" type="presParOf" srcId="{1C94E5B2-5A57-4BB0-B121-06560861550F}" destId="{7244BE44-0F68-4015-AA0A-A4F335037E51}" srcOrd="5" destOrd="0" presId="urn:microsoft.com/office/officeart/2005/8/layout/bList2#2"/>
    <dgm:cxn modelId="{3B9E2249-9536-454C-B456-D4BA7E75EF8C}" type="presParOf" srcId="{1C94E5B2-5A57-4BB0-B121-06560861550F}" destId="{3F2EB102-225B-4FFB-93D8-36A60F070461}" srcOrd="6" destOrd="0" presId="urn:microsoft.com/office/officeart/2005/8/layout/bList2#2"/>
    <dgm:cxn modelId="{5ABC812A-396E-4E07-8859-00027FA6265B}" type="presParOf" srcId="{3F2EB102-225B-4FFB-93D8-36A60F070461}" destId="{BB479295-037D-481F-B49E-66E98D692355}" srcOrd="0" destOrd="0" presId="urn:microsoft.com/office/officeart/2005/8/layout/bList2#2"/>
    <dgm:cxn modelId="{86F11A48-D559-40B8-A5AE-77AAD999C6C4}" type="presParOf" srcId="{3F2EB102-225B-4FFB-93D8-36A60F070461}" destId="{FBFD3650-90AB-4E9F-8E0D-1DE8EE78C1BB}" srcOrd="1" destOrd="0" presId="urn:microsoft.com/office/officeart/2005/8/layout/bList2#2"/>
    <dgm:cxn modelId="{026A6D85-68B6-43F3-BE25-A1F8C1D01ABC}" type="presParOf" srcId="{3F2EB102-225B-4FFB-93D8-36A60F070461}" destId="{76C1A90B-67FC-4CF6-A77F-D6DE7958AB3E}" srcOrd="2" destOrd="0" presId="urn:microsoft.com/office/officeart/2005/8/layout/bList2#2"/>
    <dgm:cxn modelId="{F94F3EA5-2D7F-40AF-B12A-2649EA535005}" type="presParOf" srcId="{3F2EB102-225B-4FFB-93D8-36A60F070461}" destId="{2ED47126-9478-4F5C-ABCE-C81181EF211A}" srcOrd="3" destOrd="0" presId="urn:microsoft.com/office/officeart/2005/8/layout/bList2#2"/>
    <dgm:cxn modelId="{E6C10B0B-CFF8-4F67-8D9F-75BAD57AE79C}" type="presParOf" srcId="{1C94E5B2-5A57-4BB0-B121-06560861550F}" destId="{F0EBDE1F-DAA0-4D90-8E78-80A6B8CB22C5}" srcOrd="7" destOrd="0" presId="urn:microsoft.com/office/officeart/2005/8/layout/bList2#2"/>
    <dgm:cxn modelId="{8697411F-D325-4328-AF40-C028F937557A}" type="presParOf" srcId="{1C94E5B2-5A57-4BB0-B121-06560861550F}" destId="{B8C057E3-147F-4E99-AA93-8B30963E7389}" srcOrd="8" destOrd="0" presId="urn:microsoft.com/office/officeart/2005/8/layout/bList2#2"/>
    <dgm:cxn modelId="{205221D1-5C2C-4AFE-8205-A7EA85C41744}" type="presParOf" srcId="{B8C057E3-147F-4E99-AA93-8B30963E7389}" destId="{696690B2-A6F2-404D-91F1-45B79FBB46AD}" srcOrd="0" destOrd="0" presId="urn:microsoft.com/office/officeart/2005/8/layout/bList2#2"/>
    <dgm:cxn modelId="{8A81620A-B66E-4F9D-B5E0-16BF4B6D292E}" type="presParOf" srcId="{B8C057E3-147F-4E99-AA93-8B30963E7389}" destId="{E8F93263-00A5-4016-90E2-354D0252ADE6}" srcOrd="1" destOrd="0" presId="urn:microsoft.com/office/officeart/2005/8/layout/bList2#2"/>
    <dgm:cxn modelId="{AFF3E778-854D-4248-A09C-3621B3FEF460}" type="presParOf" srcId="{B8C057E3-147F-4E99-AA93-8B30963E7389}" destId="{E534F2F8-29A5-4ECA-85DB-BF4613CFA4D7}" srcOrd="2" destOrd="0" presId="urn:microsoft.com/office/officeart/2005/8/layout/bList2#2"/>
    <dgm:cxn modelId="{91C46578-8FEA-44A4-98AD-F374D1C8C950}" type="presParOf" srcId="{B8C057E3-147F-4E99-AA93-8B30963E7389}" destId="{5A4F980D-B221-4481-9826-7199D844968D}" srcOrd="3" destOrd="0" presId="urn:microsoft.com/office/officeart/2005/8/layout/bList2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30086D-F3F9-4588-9E92-C34DC00E35A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7E364856-D794-454D-934B-069C53907222}">
      <dgm:prSet phldrT="[Текст]"/>
      <dgm:spPr/>
      <dgm:t>
        <a:bodyPr/>
        <a:lstStyle/>
        <a:p>
          <a:r>
            <a:rPr lang="ru-RU" dirty="0" smtClean="0"/>
            <a:t>Электронный сборник, включающий материалы по 6 направлениям деятельности МРЦ</a:t>
          </a:r>
          <a:endParaRPr lang="ru-RU" dirty="0"/>
        </a:p>
      </dgm:t>
    </dgm:pt>
    <dgm:pt modelId="{827EB87F-7B64-4CD6-ADCF-59A2FCBBE757}" type="parTrans" cxnId="{D4B75DD1-147C-4720-B41C-8B243FB31EB0}">
      <dgm:prSet/>
      <dgm:spPr/>
      <dgm:t>
        <a:bodyPr/>
        <a:lstStyle/>
        <a:p>
          <a:endParaRPr lang="ru-RU"/>
        </a:p>
      </dgm:t>
    </dgm:pt>
    <dgm:pt modelId="{E7C36D2E-0AD7-44E6-B0BF-00E9FB912094}" type="sibTrans" cxnId="{D4B75DD1-147C-4720-B41C-8B243FB31EB0}">
      <dgm:prSet/>
      <dgm:spPr/>
      <dgm:t>
        <a:bodyPr/>
        <a:lstStyle/>
        <a:p>
          <a:endParaRPr lang="ru-RU"/>
        </a:p>
      </dgm:t>
    </dgm:pt>
    <dgm:pt modelId="{F724FAF7-6167-474B-AC2F-0C56DFCF1605}">
      <dgm:prSet/>
      <dgm:spPr/>
      <dgm:t>
        <a:bodyPr/>
        <a:lstStyle/>
        <a:p>
          <a:r>
            <a:rPr lang="ru-RU" dirty="0" smtClean="0"/>
            <a:t>Тематический сайт «Сопровождение педагогических и управленческих кадров в процессе реализации ФГОС и ФООП» </a:t>
          </a:r>
          <a:endParaRPr lang="ru-RU" dirty="0"/>
        </a:p>
      </dgm:t>
    </dgm:pt>
    <dgm:pt modelId="{5B5C25AE-07AD-4181-935D-31C849F48062}" type="parTrans" cxnId="{52B586F3-EAC3-4DC2-8263-0920A5395613}">
      <dgm:prSet/>
      <dgm:spPr/>
      <dgm:t>
        <a:bodyPr/>
        <a:lstStyle/>
        <a:p>
          <a:endParaRPr lang="ru-RU"/>
        </a:p>
      </dgm:t>
    </dgm:pt>
    <dgm:pt modelId="{EE29E689-92BB-4408-A07F-047C6FCC3B3A}" type="sibTrans" cxnId="{52B586F3-EAC3-4DC2-8263-0920A5395613}">
      <dgm:prSet/>
      <dgm:spPr/>
      <dgm:t>
        <a:bodyPr/>
        <a:lstStyle/>
        <a:p>
          <a:endParaRPr lang="ru-RU"/>
        </a:p>
      </dgm:t>
    </dgm:pt>
    <dgm:pt modelId="{8BB41F1A-E31D-4E82-ACE3-544BBC0715DA}" type="pres">
      <dgm:prSet presAssocID="{1630086D-F3F9-4588-9E92-C34DC00E35A7}" presName="Name0" presStyleCnt="0">
        <dgm:presLayoutVars>
          <dgm:dir/>
          <dgm:resizeHandles val="exact"/>
        </dgm:presLayoutVars>
      </dgm:prSet>
      <dgm:spPr/>
    </dgm:pt>
    <dgm:pt modelId="{8B4B91AE-A8B8-4764-AC9F-8201C5EADBFF}" type="pres">
      <dgm:prSet presAssocID="{1630086D-F3F9-4588-9E92-C34DC00E35A7}" presName="fgShape" presStyleLbl="fgShp" presStyleIdx="0" presStyleCnt="1"/>
      <dgm:spPr/>
    </dgm:pt>
    <dgm:pt modelId="{53D07889-B080-4EDE-8630-5E86DD323985}" type="pres">
      <dgm:prSet presAssocID="{1630086D-F3F9-4588-9E92-C34DC00E35A7}" presName="linComp" presStyleCnt="0"/>
      <dgm:spPr/>
    </dgm:pt>
    <dgm:pt modelId="{E4D20155-F023-430B-B92C-D155CABBF6FE}" type="pres">
      <dgm:prSet presAssocID="{7E364856-D794-454D-934B-069C53907222}" presName="compNode" presStyleCnt="0"/>
      <dgm:spPr/>
    </dgm:pt>
    <dgm:pt modelId="{ECDD45FB-6340-46C6-8B01-85157D092CD3}" type="pres">
      <dgm:prSet presAssocID="{7E364856-D794-454D-934B-069C53907222}" presName="bkgdShape" presStyleLbl="node1" presStyleIdx="0" presStyleCnt="2"/>
      <dgm:spPr/>
      <dgm:t>
        <a:bodyPr/>
        <a:lstStyle/>
        <a:p>
          <a:endParaRPr lang="ru-RU"/>
        </a:p>
      </dgm:t>
    </dgm:pt>
    <dgm:pt modelId="{84E78719-DBDC-4894-AFF5-31DF46D6BC4C}" type="pres">
      <dgm:prSet presAssocID="{7E364856-D794-454D-934B-069C53907222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240B7-7D4E-432B-8B46-F7B666BF823E}" type="pres">
      <dgm:prSet presAssocID="{7E364856-D794-454D-934B-069C53907222}" presName="invisiNode" presStyleLbl="node1" presStyleIdx="0" presStyleCnt="2"/>
      <dgm:spPr/>
    </dgm:pt>
    <dgm:pt modelId="{66282FA5-FE46-4BBC-BB05-C9C94B7E0E40}" type="pres">
      <dgm:prSet presAssocID="{7E364856-D794-454D-934B-069C53907222}" presName="imagNode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45C54F6-E556-4C65-ACCD-79B2D11E2EF2}" type="pres">
      <dgm:prSet presAssocID="{E7C36D2E-0AD7-44E6-B0BF-00E9FB91209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9C6E420-8C8C-431C-B257-5826D8091675}" type="pres">
      <dgm:prSet presAssocID="{F724FAF7-6167-474B-AC2F-0C56DFCF1605}" presName="compNode" presStyleCnt="0"/>
      <dgm:spPr/>
    </dgm:pt>
    <dgm:pt modelId="{153A88F6-A7CD-4652-A3EB-3E03574464E9}" type="pres">
      <dgm:prSet presAssocID="{F724FAF7-6167-474B-AC2F-0C56DFCF1605}" presName="bkgdShape" presStyleLbl="node1" presStyleIdx="1" presStyleCnt="2"/>
      <dgm:spPr/>
      <dgm:t>
        <a:bodyPr/>
        <a:lstStyle/>
        <a:p>
          <a:endParaRPr lang="ru-RU"/>
        </a:p>
      </dgm:t>
    </dgm:pt>
    <dgm:pt modelId="{47BAA69D-2CE1-43CD-BE90-27F193D12A58}" type="pres">
      <dgm:prSet presAssocID="{F724FAF7-6167-474B-AC2F-0C56DFCF1605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A947C6-971F-4501-9CC4-03B095702BBD}" type="pres">
      <dgm:prSet presAssocID="{F724FAF7-6167-474B-AC2F-0C56DFCF1605}" presName="invisiNode" presStyleLbl="node1" presStyleIdx="1" presStyleCnt="2"/>
      <dgm:spPr/>
    </dgm:pt>
    <dgm:pt modelId="{8BAEA9B0-D970-42A7-B14A-6B45B04617D1}" type="pres">
      <dgm:prSet presAssocID="{F724FAF7-6167-474B-AC2F-0C56DFCF1605}" presName="imagNode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</dgm:ptLst>
  <dgm:cxnLst>
    <dgm:cxn modelId="{52B586F3-EAC3-4DC2-8263-0920A5395613}" srcId="{1630086D-F3F9-4588-9E92-C34DC00E35A7}" destId="{F724FAF7-6167-474B-AC2F-0C56DFCF1605}" srcOrd="1" destOrd="0" parTransId="{5B5C25AE-07AD-4181-935D-31C849F48062}" sibTransId="{EE29E689-92BB-4408-A07F-047C6FCC3B3A}"/>
    <dgm:cxn modelId="{FE8AAF1B-96A9-4BD2-B92A-6D6C84E79D43}" type="presOf" srcId="{7E364856-D794-454D-934B-069C53907222}" destId="{84E78719-DBDC-4894-AFF5-31DF46D6BC4C}" srcOrd="1" destOrd="0" presId="urn:microsoft.com/office/officeart/2005/8/layout/hList7"/>
    <dgm:cxn modelId="{D4B75DD1-147C-4720-B41C-8B243FB31EB0}" srcId="{1630086D-F3F9-4588-9E92-C34DC00E35A7}" destId="{7E364856-D794-454D-934B-069C53907222}" srcOrd="0" destOrd="0" parTransId="{827EB87F-7B64-4CD6-ADCF-59A2FCBBE757}" sibTransId="{E7C36D2E-0AD7-44E6-B0BF-00E9FB912094}"/>
    <dgm:cxn modelId="{5D5706F1-E334-4DD7-B74F-B5D024B8B2EE}" type="presOf" srcId="{1630086D-F3F9-4588-9E92-C34DC00E35A7}" destId="{8BB41F1A-E31D-4E82-ACE3-544BBC0715DA}" srcOrd="0" destOrd="0" presId="urn:microsoft.com/office/officeart/2005/8/layout/hList7"/>
    <dgm:cxn modelId="{37B3827F-5A2A-45A6-9CC1-8086CBACD8D7}" type="presOf" srcId="{7E364856-D794-454D-934B-069C53907222}" destId="{ECDD45FB-6340-46C6-8B01-85157D092CD3}" srcOrd="0" destOrd="0" presId="urn:microsoft.com/office/officeart/2005/8/layout/hList7"/>
    <dgm:cxn modelId="{DDB013DA-FA1B-4BCC-8FBB-07A15D5313E1}" type="presOf" srcId="{F724FAF7-6167-474B-AC2F-0C56DFCF1605}" destId="{153A88F6-A7CD-4652-A3EB-3E03574464E9}" srcOrd="0" destOrd="0" presId="urn:microsoft.com/office/officeart/2005/8/layout/hList7"/>
    <dgm:cxn modelId="{EAD51D44-E94E-499B-861A-475DEB92188E}" type="presOf" srcId="{F724FAF7-6167-474B-AC2F-0C56DFCF1605}" destId="{47BAA69D-2CE1-43CD-BE90-27F193D12A58}" srcOrd="1" destOrd="0" presId="urn:microsoft.com/office/officeart/2005/8/layout/hList7"/>
    <dgm:cxn modelId="{E72CC124-5ECB-4848-8DEB-31AAB3939E55}" type="presOf" srcId="{E7C36D2E-0AD7-44E6-B0BF-00E9FB912094}" destId="{D45C54F6-E556-4C65-ACCD-79B2D11E2EF2}" srcOrd="0" destOrd="0" presId="urn:microsoft.com/office/officeart/2005/8/layout/hList7"/>
    <dgm:cxn modelId="{8BDA193C-0BF1-47D8-A846-FDEA344992AC}" type="presParOf" srcId="{8BB41F1A-E31D-4E82-ACE3-544BBC0715DA}" destId="{8B4B91AE-A8B8-4764-AC9F-8201C5EADBFF}" srcOrd="0" destOrd="0" presId="urn:microsoft.com/office/officeart/2005/8/layout/hList7"/>
    <dgm:cxn modelId="{2C6BE3D0-E4D8-4D8F-BE89-1B6FE04C8537}" type="presParOf" srcId="{8BB41F1A-E31D-4E82-ACE3-544BBC0715DA}" destId="{53D07889-B080-4EDE-8630-5E86DD323985}" srcOrd="1" destOrd="0" presId="urn:microsoft.com/office/officeart/2005/8/layout/hList7"/>
    <dgm:cxn modelId="{074B4120-B5AD-420F-A9A0-581EA426183C}" type="presParOf" srcId="{53D07889-B080-4EDE-8630-5E86DD323985}" destId="{E4D20155-F023-430B-B92C-D155CABBF6FE}" srcOrd="0" destOrd="0" presId="urn:microsoft.com/office/officeart/2005/8/layout/hList7"/>
    <dgm:cxn modelId="{21C88DAD-E9BB-49E9-BF88-16F107C0DD26}" type="presParOf" srcId="{E4D20155-F023-430B-B92C-D155CABBF6FE}" destId="{ECDD45FB-6340-46C6-8B01-85157D092CD3}" srcOrd="0" destOrd="0" presId="urn:microsoft.com/office/officeart/2005/8/layout/hList7"/>
    <dgm:cxn modelId="{652CD40A-857F-4365-A22F-538F23174580}" type="presParOf" srcId="{E4D20155-F023-430B-B92C-D155CABBF6FE}" destId="{84E78719-DBDC-4894-AFF5-31DF46D6BC4C}" srcOrd="1" destOrd="0" presId="urn:microsoft.com/office/officeart/2005/8/layout/hList7"/>
    <dgm:cxn modelId="{93C0586B-882C-4A50-8B7D-D750265B7A2B}" type="presParOf" srcId="{E4D20155-F023-430B-B92C-D155CABBF6FE}" destId="{EBB240B7-7D4E-432B-8B46-F7B666BF823E}" srcOrd="2" destOrd="0" presId="urn:microsoft.com/office/officeart/2005/8/layout/hList7"/>
    <dgm:cxn modelId="{49F35D0A-2A6E-45CD-85CD-22F9BD228A84}" type="presParOf" srcId="{E4D20155-F023-430B-B92C-D155CABBF6FE}" destId="{66282FA5-FE46-4BBC-BB05-C9C94B7E0E40}" srcOrd="3" destOrd="0" presId="urn:microsoft.com/office/officeart/2005/8/layout/hList7"/>
    <dgm:cxn modelId="{9C81BC3A-2CD8-434B-AF7F-09FE3CF671E9}" type="presParOf" srcId="{53D07889-B080-4EDE-8630-5E86DD323985}" destId="{D45C54F6-E556-4C65-ACCD-79B2D11E2EF2}" srcOrd="1" destOrd="0" presId="urn:microsoft.com/office/officeart/2005/8/layout/hList7"/>
    <dgm:cxn modelId="{F9E647A9-2D4C-4B86-826B-9AF2E1C53CA8}" type="presParOf" srcId="{53D07889-B080-4EDE-8630-5E86DD323985}" destId="{A9C6E420-8C8C-431C-B257-5826D8091675}" srcOrd="2" destOrd="0" presId="urn:microsoft.com/office/officeart/2005/8/layout/hList7"/>
    <dgm:cxn modelId="{715E0AC2-F498-4D84-A9D4-B0F23892670C}" type="presParOf" srcId="{A9C6E420-8C8C-431C-B257-5826D8091675}" destId="{153A88F6-A7CD-4652-A3EB-3E03574464E9}" srcOrd="0" destOrd="0" presId="urn:microsoft.com/office/officeart/2005/8/layout/hList7"/>
    <dgm:cxn modelId="{729610B1-D3F4-4A2E-91A4-0C01187151A4}" type="presParOf" srcId="{A9C6E420-8C8C-431C-B257-5826D8091675}" destId="{47BAA69D-2CE1-43CD-BE90-27F193D12A58}" srcOrd="1" destOrd="0" presId="urn:microsoft.com/office/officeart/2005/8/layout/hList7"/>
    <dgm:cxn modelId="{A5130B69-2DDF-4EF2-857B-5A92E2866853}" type="presParOf" srcId="{A9C6E420-8C8C-431C-B257-5826D8091675}" destId="{F3A947C6-971F-4501-9CC4-03B095702BBD}" srcOrd="2" destOrd="0" presId="urn:microsoft.com/office/officeart/2005/8/layout/hList7"/>
    <dgm:cxn modelId="{C04E5D1D-7E04-4DF8-92AA-07E570DD3847}" type="presParOf" srcId="{A9C6E420-8C8C-431C-B257-5826D8091675}" destId="{8BAEA9B0-D970-42A7-B14A-6B45B04617D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8CAD0A-2BE1-4017-B5B6-D5243515E2BC}" type="doc">
      <dgm:prSet loTypeId="urn:microsoft.com/office/officeart/2008/layout/AlternatingHexagons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14A4632-1D29-4FAE-A50A-E19E83B15E5E}">
      <dgm:prSet phldrT="[Текст]"/>
      <dgm:spPr/>
      <dgm:t>
        <a:bodyPr/>
        <a:lstStyle/>
        <a:p>
          <a:r>
            <a:rPr lang="ru-RU" dirty="0" smtClean="0"/>
            <a:t>Круглые-столы</a:t>
          </a:r>
          <a:endParaRPr lang="ru-RU" dirty="0"/>
        </a:p>
      </dgm:t>
    </dgm:pt>
    <dgm:pt modelId="{6CCB3FB5-547C-4B44-9B69-CA2420D2C365}" type="parTrans" cxnId="{9F62AB2E-B664-438E-A6D8-03ADAE962B2D}">
      <dgm:prSet/>
      <dgm:spPr/>
      <dgm:t>
        <a:bodyPr/>
        <a:lstStyle/>
        <a:p>
          <a:endParaRPr lang="ru-RU"/>
        </a:p>
      </dgm:t>
    </dgm:pt>
    <dgm:pt modelId="{B3515A80-BF43-425E-80B9-4CC6DF70019B}" type="sibTrans" cxnId="{9F62AB2E-B664-438E-A6D8-03ADAE962B2D}">
      <dgm:prSet custT="1"/>
      <dgm:spPr/>
      <dgm:t>
        <a:bodyPr/>
        <a:lstStyle/>
        <a:p>
          <a:r>
            <a:rPr lang="ru-RU" sz="2800" dirty="0" smtClean="0"/>
            <a:t>Сайт</a:t>
          </a:r>
          <a:endParaRPr lang="ru-RU" sz="2900" dirty="0"/>
        </a:p>
      </dgm:t>
    </dgm:pt>
    <dgm:pt modelId="{0E6C2FFD-91B3-42A6-8A2B-22DEE08421AD}">
      <dgm:prSet phldrT="[Текст]" custT="1"/>
      <dgm:spPr/>
      <dgm:t>
        <a:bodyPr/>
        <a:lstStyle/>
        <a:p>
          <a:r>
            <a:rPr lang="ru-RU" sz="1400" dirty="0" smtClean="0"/>
            <a:t>Семинары</a:t>
          </a:r>
          <a:endParaRPr lang="ru-RU" sz="1000" dirty="0"/>
        </a:p>
      </dgm:t>
    </dgm:pt>
    <dgm:pt modelId="{8DB9CBE9-EF05-4AC1-99CD-58E354F7BD0A}" type="parTrans" cxnId="{691C8454-01B4-4539-ABF8-7B63837DF788}">
      <dgm:prSet/>
      <dgm:spPr/>
      <dgm:t>
        <a:bodyPr/>
        <a:lstStyle/>
        <a:p>
          <a:endParaRPr lang="ru-RU"/>
        </a:p>
      </dgm:t>
    </dgm:pt>
    <dgm:pt modelId="{F3E5CD94-7F05-4B19-97D7-42B03CCA4884}" type="sibTrans" cxnId="{691C8454-01B4-4539-ABF8-7B63837DF788}">
      <dgm:prSet/>
      <dgm:spPr/>
      <dgm:t>
        <a:bodyPr/>
        <a:lstStyle/>
        <a:p>
          <a:r>
            <a:rPr lang="ru-RU" dirty="0" smtClean="0"/>
            <a:t>Практикумы</a:t>
          </a:r>
          <a:endParaRPr lang="ru-RU" dirty="0"/>
        </a:p>
      </dgm:t>
    </dgm:pt>
    <dgm:pt modelId="{448E5095-8838-42F9-986D-48B212287B65}">
      <dgm:prSet phldrT="[Текст]"/>
      <dgm:spPr/>
      <dgm:t>
        <a:bodyPr/>
        <a:lstStyle/>
        <a:p>
          <a:r>
            <a:rPr lang="ru-RU" dirty="0" smtClean="0"/>
            <a:t>Мастер-классы</a:t>
          </a:r>
          <a:endParaRPr lang="ru-RU" dirty="0"/>
        </a:p>
      </dgm:t>
    </dgm:pt>
    <dgm:pt modelId="{793419A1-04F7-4813-833A-A2765111AE6F}" type="parTrans" cxnId="{D3BEE4C7-0ACA-4012-A329-60A839CDD32B}">
      <dgm:prSet/>
      <dgm:spPr/>
      <dgm:t>
        <a:bodyPr/>
        <a:lstStyle/>
        <a:p>
          <a:endParaRPr lang="ru-RU"/>
        </a:p>
      </dgm:t>
    </dgm:pt>
    <dgm:pt modelId="{3F919863-C122-469B-9AC6-A0A298937B73}" type="sibTrans" cxnId="{D3BEE4C7-0ACA-4012-A329-60A839CDD32B}">
      <dgm:prSet/>
      <dgm:spPr/>
      <dgm:t>
        <a:bodyPr/>
        <a:lstStyle/>
        <a:p>
          <a:r>
            <a:rPr lang="ru-RU" dirty="0" smtClean="0"/>
            <a:t>Электронный сборник</a:t>
          </a:r>
          <a:endParaRPr lang="ru-RU" dirty="0"/>
        </a:p>
      </dgm:t>
    </dgm:pt>
    <dgm:pt modelId="{B9032A63-A2F8-4061-A7D1-744B57C129EE}" type="pres">
      <dgm:prSet presAssocID="{C88CAD0A-2BE1-4017-B5B6-D5243515E2BC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26E0AF6-EB75-47A7-AD97-FFEDB0EAD32F}" type="pres">
      <dgm:prSet presAssocID="{514A4632-1D29-4FAE-A50A-E19E83B15E5E}" presName="composite" presStyleCnt="0"/>
      <dgm:spPr/>
      <dgm:t>
        <a:bodyPr/>
        <a:lstStyle/>
        <a:p>
          <a:endParaRPr lang="ru-RU"/>
        </a:p>
      </dgm:t>
    </dgm:pt>
    <dgm:pt modelId="{84DE1800-4417-4D1F-AF0D-981DBC7BEB55}" type="pres">
      <dgm:prSet presAssocID="{514A4632-1D29-4FAE-A50A-E19E83B15E5E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300624-DDEA-4331-9BE3-8A500EEC68AD}" type="pres">
      <dgm:prSet presAssocID="{514A4632-1D29-4FAE-A50A-E19E83B15E5E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7CB218-EB19-4779-A0FA-28CFEB9D7C80}" type="pres">
      <dgm:prSet presAssocID="{514A4632-1D29-4FAE-A50A-E19E83B15E5E}" presName="BalanceSpacing" presStyleCnt="0"/>
      <dgm:spPr/>
      <dgm:t>
        <a:bodyPr/>
        <a:lstStyle/>
        <a:p>
          <a:endParaRPr lang="ru-RU"/>
        </a:p>
      </dgm:t>
    </dgm:pt>
    <dgm:pt modelId="{B3B1488F-CA98-41D1-9B0A-957690993D7C}" type="pres">
      <dgm:prSet presAssocID="{514A4632-1D29-4FAE-A50A-E19E83B15E5E}" presName="BalanceSpacing1" presStyleCnt="0"/>
      <dgm:spPr/>
      <dgm:t>
        <a:bodyPr/>
        <a:lstStyle/>
        <a:p>
          <a:endParaRPr lang="ru-RU"/>
        </a:p>
      </dgm:t>
    </dgm:pt>
    <dgm:pt modelId="{D7FD3B2A-72D4-43D2-9AAA-B9403B134A60}" type="pres">
      <dgm:prSet presAssocID="{B3515A80-BF43-425E-80B9-4CC6DF70019B}" presName="Accent1Text" presStyleLbl="node1" presStyleIdx="1" presStyleCnt="6"/>
      <dgm:spPr/>
      <dgm:t>
        <a:bodyPr/>
        <a:lstStyle/>
        <a:p>
          <a:endParaRPr lang="ru-RU"/>
        </a:p>
      </dgm:t>
    </dgm:pt>
    <dgm:pt modelId="{78CDFCDF-179E-4E03-81D1-9FAA05E0D20B}" type="pres">
      <dgm:prSet presAssocID="{B3515A80-BF43-425E-80B9-4CC6DF70019B}" presName="spaceBetweenRectangles" presStyleCnt="0"/>
      <dgm:spPr/>
      <dgm:t>
        <a:bodyPr/>
        <a:lstStyle/>
        <a:p>
          <a:endParaRPr lang="ru-RU"/>
        </a:p>
      </dgm:t>
    </dgm:pt>
    <dgm:pt modelId="{9222C8BC-AD53-46C8-8DC1-72313C7C75A2}" type="pres">
      <dgm:prSet presAssocID="{0E6C2FFD-91B3-42A6-8A2B-22DEE08421AD}" presName="composite" presStyleCnt="0"/>
      <dgm:spPr/>
      <dgm:t>
        <a:bodyPr/>
        <a:lstStyle/>
        <a:p>
          <a:endParaRPr lang="ru-RU"/>
        </a:p>
      </dgm:t>
    </dgm:pt>
    <dgm:pt modelId="{5A3DBFC1-516B-4820-A81A-55EA3A8B88FF}" type="pres">
      <dgm:prSet presAssocID="{0E6C2FFD-91B3-42A6-8A2B-22DEE08421AD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AD3D4E-9D72-474C-B374-E71DEEFD632F}" type="pres">
      <dgm:prSet presAssocID="{0E6C2FFD-91B3-42A6-8A2B-22DEE08421AD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C7B9D8-DE14-4DF5-8013-972816351A46}" type="pres">
      <dgm:prSet presAssocID="{0E6C2FFD-91B3-42A6-8A2B-22DEE08421AD}" presName="BalanceSpacing" presStyleCnt="0"/>
      <dgm:spPr/>
      <dgm:t>
        <a:bodyPr/>
        <a:lstStyle/>
        <a:p>
          <a:endParaRPr lang="ru-RU"/>
        </a:p>
      </dgm:t>
    </dgm:pt>
    <dgm:pt modelId="{C0268B97-045F-4541-8742-C612F104A75D}" type="pres">
      <dgm:prSet presAssocID="{0E6C2FFD-91B3-42A6-8A2B-22DEE08421AD}" presName="BalanceSpacing1" presStyleCnt="0"/>
      <dgm:spPr/>
      <dgm:t>
        <a:bodyPr/>
        <a:lstStyle/>
        <a:p>
          <a:endParaRPr lang="ru-RU"/>
        </a:p>
      </dgm:t>
    </dgm:pt>
    <dgm:pt modelId="{00CBCF9E-0098-463A-BA94-B712380E3DFD}" type="pres">
      <dgm:prSet presAssocID="{F3E5CD94-7F05-4B19-97D7-42B03CCA4884}" presName="Accent1Text" presStyleLbl="node1" presStyleIdx="3" presStyleCnt="6"/>
      <dgm:spPr/>
      <dgm:t>
        <a:bodyPr/>
        <a:lstStyle/>
        <a:p>
          <a:endParaRPr lang="ru-RU"/>
        </a:p>
      </dgm:t>
    </dgm:pt>
    <dgm:pt modelId="{5C07C2A2-ED2B-40F1-A85A-9ED9CCDA2B23}" type="pres">
      <dgm:prSet presAssocID="{F3E5CD94-7F05-4B19-97D7-42B03CCA4884}" presName="spaceBetweenRectangles" presStyleCnt="0"/>
      <dgm:spPr/>
      <dgm:t>
        <a:bodyPr/>
        <a:lstStyle/>
        <a:p>
          <a:endParaRPr lang="ru-RU"/>
        </a:p>
      </dgm:t>
    </dgm:pt>
    <dgm:pt modelId="{E81BE4C5-6793-468B-8AC2-7BA31F92F975}" type="pres">
      <dgm:prSet presAssocID="{448E5095-8838-42F9-986D-48B212287B65}" presName="composite" presStyleCnt="0"/>
      <dgm:spPr/>
      <dgm:t>
        <a:bodyPr/>
        <a:lstStyle/>
        <a:p>
          <a:endParaRPr lang="ru-RU"/>
        </a:p>
      </dgm:t>
    </dgm:pt>
    <dgm:pt modelId="{A6D7C685-58D2-4AD8-9C1E-103F0E5AE697}" type="pres">
      <dgm:prSet presAssocID="{448E5095-8838-42F9-986D-48B212287B65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025AE-7C58-4EE1-BA5B-1ED968B0E3F4}" type="pres">
      <dgm:prSet presAssocID="{448E5095-8838-42F9-986D-48B212287B65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DE8491-457B-4C96-96AB-F65DB5B56608}" type="pres">
      <dgm:prSet presAssocID="{448E5095-8838-42F9-986D-48B212287B65}" presName="BalanceSpacing" presStyleCnt="0"/>
      <dgm:spPr/>
      <dgm:t>
        <a:bodyPr/>
        <a:lstStyle/>
        <a:p>
          <a:endParaRPr lang="ru-RU"/>
        </a:p>
      </dgm:t>
    </dgm:pt>
    <dgm:pt modelId="{B0E93D8F-9E3A-422F-8670-DAA4C8A786CE}" type="pres">
      <dgm:prSet presAssocID="{448E5095-8838-42F9-986D-48B212287B65}" presName="BalanceSpacing1" presStyleCnt="0"/>
      <dgm:spPr/>
      <dgm:t>
        <a:bodyPr/>
        <a:lstStyle/>
        <a:p>
          <a:endParaRPr lang="ru-RU"/>
        </a:p>
      </dgm:t>
    </dgm:pt>
    <dgm:pt modelId="{66AD5DB6-82E8-4251-BD42-FCB0DB39764B}" type="pres">
      <dgm:prSet presAssocID="{3F919863-C122-469B-9AC6-A0A298937B73}" presName="Accent1Text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FDF998B5-D145-4FAF-8B67-53838E08C14A}" type="presOf" srcId="{C88CAD0A-2BE1-4017-B5B6-D5243515E2BC}" destId="{B9032A63-A2F8-4061-A7D1-744B57C129EE}" srcOrd="0" destOrd="0" presId="urn:microsoft.com/office/officeart/2008/layout/AlternatingHexagons"/>
    <dgm:cxn modelId="{8D8F8EFB-7E75-4BA2-AE4B-1999ECEABC25}" type="presOf" srcId="{514A4632-1D29-4FAE-A50A-E19E83B15E5E}" destId="{84DE1800-4417-4D1F-AF0D-981DBC7BEB55}" srcOrd="0" destOrd="0" presId="urn:microsoft.com/office/officeart/2008/layout/AlternatingHexagons"/>
    <dgm:cxn modelId="{1A61EEB9-A8C0-423D-A691-BF5B7E6AFB6D}" type="presOf" srcId="{F3E5CD94-7F05-4B19-97D7-42B03CCA4884}" destId="{00CBCF9E-0098-463A-BA94-B712380E3DFD}" srcOrd="0" destOrd="0" presId="urn:microsoft.com/office/officeart/2008/layout/AlternatingHexagons"/>
    <dgm:cxn modelId="{7E683C56-19BA-4EBA-BAF2-B1B0C06A2DD5}" type="presOf" srcId="{B3515A80-BF43-425E-80B9-4CC6DF70019B}" destId="{D7FD3B2A-72D4-43D2-9AAA-B9403B134A60}" srcOrd="0" destOrd="0" presId="urn:microsoft.com/office/officeart/2008/layout/AlternatingHexagons"/>
    <dgm:cxn modelId="{D3BEE4C7-0ACA-4012-A329-60A839CDD32B}" srcId="{C88CAD0A-2BE1-4017-B5B6-D5243515E2BC}" destId="{448E5095-8838-42F9-986D-48B212287B65}" srcOrd="2" destOrd="0" parTransId="{793419A1-04F7-4813-833A-A2765111AE6F}" sibTransId="{3F919863-C122-469B-9AC6-A0A298937B73}"/>
    <dgm:cxn modelId="{4BC5DAB8-7FB0-48C4-9F54-67D85C7AF76A}" type="presOf" srcId="{0E6C2FFD-91B3-42A6-8A2B-22DEE08421AD}" destId="{5A3DBFC1-516B-4820-A81A-55EA3A8B88FF}" srcOrd="0" destOrd="0" presId="urn:microsoft.com/office/officeart/2008/layout/AlternatingHexagons"/>
    <dgm:cxn modelId="{9F62AB2E-B664-438E-A6D8-03ADAE962B2D}" srcId="{C88CAD0A-2BE1-4017-B5B6-D5243515E2BC}" destId="{514A4632-1D29-4FAE-A50A-E19E83B15E5E}" srcOrd="0" destOrd="0" parTransId="{6CCB3FB5-547C-4B44-9B69-CA2420D2C365}" sibTransId="{B3515A80-BF43-425E-80B9-4CC6DF70019B}"/>
    <dgm:cxn modelId="{9D8AE928-1095-4577-962E-79A8C5DE04A1}" type="presOf" srcId="{3F919863-C122-469B-9AC6-A0A298937B73}" destId="{66AD5DB6-82E8-4251-BD42-FCB0DB39764B}" srcOrd="0" destOrd="0" presId="urn:microsoft.com/office/officeart/2008/layout/AlternatingHexagons"/>
    <dgm:cxn modelId="{4F4617AC-4CBD-49BC-9696-24F235DED673}" type="presOf" srcId="{448E5095-8838-42F9-986D-48B212287B65}" destId="{A6D7C685-58D2-4AD8-9C1E-103F0E5AE697}" srcOrd="0" destOrd="0" presId="urn:microsoft.com/office/officeart/2008/layout/AlternatingHexagons"/>
    <dgm:cxn modelId="{691C8454-01B4-4539-ABF8-7B63837DF788}" srcId="{C88CAD0A-2BE1-4017-B5B6-D5243515E2BC}" destId="{0E6C2FFD-91B3-42A6-8A2B-22DEE08421AD}" srcOrd="1" destOrd="0" parTransId="{8DB9CBE9-EF05-4AC1-99CD-58E354F7BD0A}" sibTransId="{F3E5CD94-7F05-4B19-97D7-42B03CCA4884}"/>
    <dgm:cxn modelId="{42015FE1-907F-432D-AC20-7EF699199CF3}" type="presParOf" srcId="{B9032A63-A2F8-4061-A7D1-744B57C129EE}" destId="{226E0AF6-EB75-47A7-AD97-FFEDB0EAD32F}" srcOrd="0" destOrd="0" presId="urn:microsoft.com/office/officeart/2008/layout/AlternatingHexagons"/>
    <dgm:cxn modelId="{A66F213C-D7E9-48EF-9DDD-C5C2FEF29C83}" type="presParOf" srcId="{226E0AF6-EB75-47A7-AD97-FFEDB0EAD32F}" destId="{84DE1800-4417-4D1F-AF0D-981DBC7BEB55}" srcOrd="0" destOrd="0" presId="urn:microsoft.com/office/officeart/2008/layout/AlternatingHexagons"/>
    <dgm:cxn modelId="{C76078CC-C734-405E-B0E8-3DB173762E82}" type="presParOf" srcId="{226E0AF6-EB75-47A7-AD97-FFEDB0EAD32F}" destId="{29300624-DDEA-4331-9BE3-8A500EEC68AD}" srcOrd="1" destOrd="0" presId="urn:microsoft.com/office/officeart/2008/layout/AlternatingHexagons"/>
    <dgm:cxn modelId="{B3F28D31-0680-45FA-AA4F-347F727DCA3C}" type="presParOf" srcId="{226E0AF6-EB75-47A7-AD97-FFEDB0EAD32F}" destId="{E17CB218-EB19-4779-A0FA-28CFEB9D7C80}" srcOrd="2" destOrd="0" presId="urn:microsoft.com/office/officeart/2008/layout/AlternatingHexagons"/>
    <dgm:cxn modelId="{FBD90831-9C8C-4560-8E39-98DA2F4FDD5E}" type="presParOf" srcId="{226E0AF6-EB75-47A7-AD97-FFEDB0EAD32F}" destId="{B3B1488F-CA98-41D1-9B0A-957690993D7C}" srcOrd="3" destOrd="0" presId="urn:microsoft.com/office/officeart/2008/layout/AlternatingHexagons"/>
    <dgm:cxn modelId="{B5D90FA0-0AF4-475E-9414-AC4D59B633FD}" type="presParOf" srcId="{226E0AF6-EB75-47A7-AD97-FFEDB0EAD32F}" destId="{D7FD3B2A-72D4-43D2-9AAA-B9403B134A60}" srcOrd="4" destOrd="0" presId="urn:microsoft.com/office/officeart/2008/layout/AlternatingHexagons"/>
    <dgm:cxn modelId="{E943DCF3-B85F-4DF8-BF4F-339AB3C9B5FC}" type="presParOf" srcId="{B9032A63-A2F8-4061-A7D1-744B57C129EE}" destId="{78CDFCDF-179E-4E03-81D1-9FAA05E0D20B}" srcOrd="1" destOrd="0" presId="urn:microsoft.com/office/officeart/2008/layout/AlternatingHexagons"/>
    <dgm:cxn modelId="{4876AF98-2BE8-4F25-AE36-E160376EB65A}" type="presParOf" srcId="{B9032A63-A2F8-4061-A7D1-744B57C129EE}" destId="{9222C8BC-AD53-46C8-8DC1-72313C7C75A2}" srcOrd="2" destOrd="0" presId="urn:microsoft.com/office/officeart/2008/layout/AlternatingHexagons"/>
    <dgm:cxn modelId="{0A0F43F3-343E-44E5-8D5E-F5E8E5EB3202}" type="presParOf" srcId="{9222C8BC-AD53-46C8-8DC1-72313C7C75A2}" destId="{5A3DBFC1-516B-4820-A81A-55EA3A8B88FF}" srcOrd="0" destOrd="0" presId="urn:microsoft.com/office/officeart/2008/layout/AlternatingHexagons"/>
    <dgm:cxn modelId="{88D45AE6-EA4E-4A0B-A7CA-BBA011B9742E}" type="presParOf" srcId="{9222C8BC-AD53-46C8-8DC1-72313C7C75A2}" destId="{BDAD3D4E-9D72-474C-B374-E71DEEFD632F}" srcOrd="1" destOrd="0" presId="urn:microsoft.com/office/officeart/2008/layout/AlternatingHexagons"/>
    <dgm:cxn modelId="{99574273-58EB-4059-A934-54C66A192229}" type="presParOf" srcId="{9222C8BC-AD53-46C8-8DC1-72313C7C75A2}" destId="{FEC7B9D8-DE14-4DF5-8013-972816351A46}" srcOrd="2" destOrd="0" presId="urn:microsoft.com/office/officeart/2008/layout/AlternatingHexagons"/>
    <dgm:cxn modelId="{4854D959-4DAE-4A00-9EC7-4D8FCCE573AC}" type="presParOf" srcId="{9222C8BC-AD53-46C8-8DC1-72313C7C75A2}" destId="{C0268B97-045F-4541-8742-C612F104A75D}" srcOrd="3" destOrd="0" presId="urn:microsoft.com/office/officeart/2008/layout/AlternatingHexagons"/>
    <dgm:cxn modelId="{BF11B333-A25C-4F3D-91C1-52DBE87ABA92}" type="presParOf" srcId="{9222C8BC-AD53-46C8-8DC1-72313C7C75A2}" destId="{00CBCF9E-0098-463A-BA94-B712380E3DFD}" srcOrd="4" destOrd="0" presId="urn:microsoft.com/office/officeart/2008/layout/AlternatingHexagons"/>
    <dgm:cxn modelId="{E60BFD1E-5F78-4267-AA04-A0A36EFC40BC}" type="presParOf" srcId="{B9032A63-A2F8-4061-A7D1-744B57C129EE}" destId="{5C07C2A2-ED2B-40F1-A85A-9ED9CCDA2B23}" srcOrd="3" destOrd="0" presId="urn:microsoft.com/office/officeart/2008/layout/AlternatingHexagons"/>
    <dgm:cxn modelId="{63FEAF2E-C743-489A-8204-3C610919A2FF}" type="presParOf" srcId="{B9032A63-A2F8-4061-A7D1-744B57C129EE}" destId="{E81BE4C5-6793-468B-8AC2-7BA31F92F975}" srcOrd="4" destOrd="0" presId="urn:microsoft.com/office/officeart/2008/layout/AlternatingHexagons"/>
    <dgm:cxn modelId="{098EDC7B-FAA4-447E-BF3D-AA057188B4CF}" type="presParOf" srcId="{E81BE4C5-6793-468B-8AC2-7BA31F92F975}" destId="{A6D7C685-58D2-4AD8-9C1E-103F0E5AE697}" srcOrd="0" destOrd="0" presId="urn:microsoft.com/office/officeart/2008/layout/AlternatingHexagons"/>
    <dgm:cxn modelId="{815BA381-CD6F-4C1B-ACEF-C2B8F1487929}" type="presParOf" srcId="{E81BE4C5-6793-468B-8AC2-7BA31F92F975}" destId="{8ED025AE-7C58-4EE1-BA5B-1ED968B0E3F4}" srcOrd="1" destOrd="0" presId="urn:microsoft.com/office/officeart/2008/layout/AlternatingHexagons"/>
    <dgm:cxn modelId="{F57CD29F-A7FF-47F0-BE1A-AB5F3CBF7F60}" type="presParOf" srcId="{E81BE4C5-6793-468B-8AC2-7BA31F92F975}" destId="{68DE8491-457B-4C96-96AB-F65DB5B56608}" srcOrd="2" destOrd="0" presId="urn:microsoft.com/office/officeart/2008/layout/AlternatingHexagons"/>
    <dgm:cxn modelId="{F1AD298C-5B81-45A0-803E-CDA879127EB3}" type="presParOf" srcId="{E81BE4C5-6793-468B-8AC2-7BA31F92F975}" destId="{B0E93D8F-9E3A-422F-8670-DAA4C8A786CE}" srcOrd="3" destOrd="0" presId="urn:microsoft.com/office/officeart/2008/layout/AlternatingHexagons"/>
    <dgm:cxn modelId="{BCFD5DE5-0F29-4936-A2A8-07B018D9E0B9}" type="presParOf" srcId="{E81BE4C5-6793-468B-8AC2-7BA31F92F975}" destId="{66AD5DB6-82E8-4251-BD42-FCB0DB39764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40B148-6910-4982-8946-6343A0C3EDB4}">
      <dsp:nvSpPr>
        <dsp:cNvPr id="0" name=""/>
        <dsp:cNvSpPr/>
      </dsp:nvSpPr>
      <dsp:spPr>
        <a:xfrm rot="5400000">
          <a:off x="854237" y="794693"/>
          <a:ext cx="1371275" cy="228177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097B4A-5823-4D69-A5C0-4BEA2632A075}">
      <dsp:nvSpPr>
        <dsp:cNvPr id="0" name=""/>
        <dsp:cNvSpPr/>
      </dsp:nvSpPr>
      <dsp:spPr>
        <a:xfrm>
          <a:off x="625337" y="1476451"/>
          <a:ext cx="2059996" cy="1805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 01.09.2023 все образовательные организации перешли на ФООП всех уровней образования</a:t>
          </a:r>
          <a:endParaRPr lang="ru-RU" sz="1800" kern="1200" dirty="0"/>
        </a:p>
      </dsp:txBody>
      <dsp:txXfrm>
        <a:off x="625337" y="1476451"/>
        <a:ext cx="2059996" cy="1805707"/>
      </dsp:txXfrm>
    </dsp:sp>
    <dsp:sp modelId="{EDE34EBD-51D2-48D5-8231-19C8846F6E1E}">
      <dsp:nvSpPr>
        <dsp:cNvPr id="0" name=""/>
        <dsp:cNvSpPr/>
      </dsp:nvSpPr>
      <dsp:spPr>
        <a:xfrm>
          <a:off x="2296655" y="626706"/>
          <a:ext cx="388678" cy="38867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0EDE0B-3366-4A69-B897-2EE5DFF6A37A}">
      <dsp:nvSpPr>
        <dsp:cNvPr id="0" name=""/>
        <dsp:cNvSpPr/>
      </dsp:nvSpPr>
      <dsp:spPr>
        <a:xfrm rot="5400000">
          <a:off x="3376075" y="170661"/>
          <a:ext cx="1371275" cy="228177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EA14AF-8C1D-4C94-A655-CA38C94F941C}">
      <dsp:nvSpPr>
        <dsp:cNvPr id="0" name=""/>
        <dsp:cNvSpPr/>
      </dsp:nvSpPr>
      <dsp:spPr>
        <a:xfrm>
          <a:off x="3147175" y="852420"/>
          <a:ext cx="2059996" cy="1805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Эффективная реализация требований ФГОС</a:t>
          </a:r>
          <a:endParaRPr lang="ru-RU" sz="1800" kern="1200" dirty="0"/>
        </a:p>
      </dsp:txBody>
      <dsp:txXfrm>
        <a:off x="3147175" y="852420"/>
        <a:ext cx="2059996" cy="1805707"/>
      </dsp:txXfrm>
    </dsp:sp>
    <dsp:sp modelId="{EDC71B68-BDCC-4EBA-B0F8-ACE6BA21BF11}">
      <dsp:nvSpPr>
        <dsp:cNvPr id="0" name=""/>
        <dsp:cNvSpPr/>
      </dsp:nvSpPr>
      <dsp:spPr>
        <a:xfrm>
          <a:off x="4818493" y="2675"/>
          <a:ext cx="388678" cy="38867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AF5713-31F6-4C7F-877B-792AD781313D}">
      <dsp:nvSpPr>
        <dsp:cNvPr id="0" name=""/>
        <dsp:cNvSpPr/>
      </dsp:nvSpPr>
      <dsp:spPr>
        <a:xfrm rot="5400000">
          <a:off x="5897913" y="-453369"/>
          <a:ext cx="1371275" cy="228177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DDD4D3-560C-4C7D-8A30-1CD10B3649CE}">
      <dsp:nvSpPr>
        <dsp:cNvPr id="0" name=""/>
        <dsp:cNvSpPr/>
      </dsp:nvSpPr>
      <dsp:spPr>
        <a:xfrm>
          <a:off x="5669013" y="228388"/>
          <a:ext cx="2059996" cy="1805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Повышение качества муниципальной системы образования</a:t>
          </a:r>
          <a:endParaRPr lang="ru-RU" sz="1800" kern="1200" dirty="0"/>
        </a:p>
      </dsp:txBody>
      <dsp:txXfrm>
        <a:off x="5669013" y="228388"/>
        <a:ext cx="2059996" cy="18057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0553F6-8277-4F61-9E3A-AF650800583C}">
      <dsp:nvSpPr>
        <dsp:cNvPr id="0" name=""/>
        <dsp:cNvSpPr/>
      </dsp:nvSpPr>
      <dsp:spPr>
        <a:xfrm>
          <a:off x="816608" y="720"/>
          <a:ext cx="2269291" cy="175963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Административный, педагогический, методический опыт с учётом ресурсной базы</a:t>
          </a:r>
          <a:endParaRPr lang="ru-RU" sz="1400" kern="1200" dirty="0"/>
        </a:p>
      </dsp:txBody>
      <dsp:txXfrm>
        <a:off x="1148938" y="258412"/>
        <a:ext cx="1604631" cy="1244250"/>
      </dsp:txXfrm>
    </dsp:sp>
    <dsp:sp modelId="{F55C8B2A-4BC2-4EE9-ACB3-16D557257C03}">
      <dsp:nvSpPr>
        <dsp:cNvPr id="0" name=""/>
        <dsp:cNvSpPr/>
      </dsp:nvSpPr>
      <dsp:spPr>
        <a:xfrm>
          <a:off x="1688908" y="1833812"/>
          <a:ext cx="524691" cy="524691"/>
        </a:xfrm>
        <a:prstGeom prst="mathPlus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1758456" y="2034454"/>
        <a:ext cx="385595" cy="123407"/>
      </dsp:txXfrm>
    </dsp:sp>
    <dsp:sp modelId="{92239695-65CB-4C8E-9A77-2E4C3BF15400}">
      <dsp:nvSpPr>
        <dsp:cNvPr id="0" name=""/>
        <dsp:cNvSpPr/>
      </dsp:nvSpPr>
      <dsp:spPr>
        <a:xfrm>
          <a:off x="697440" y="2431961"/>
          <a:ext cx="2507628" cy="200873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-2869335"/>
                <a:satOff val="2538"/>
                <a:lumOff val="4510"/>
                <a:alphaOff val="0"/>
                <a:shade val="74000"/>
                <a:satMod val="130000"/>
                <a:lumMod val="90000"/>
              </a:schemeClr>
              <a:schemeClr val="accent2">
                <a:hueOff val="-2869335"/>
                <a:satOff val="2538"/>
                <a:lumOff val="451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Эффективная реализация требований ФГОС, которые становятся главным показателем и критерием  качества</a:t>
          </a:r>
          <a:endParaRPr lang="ru-RU" sz="1400" kern="1200" dirty="0"/>
        </a:p>
      </dsp:txBody>
      <dsp:txXfrm>
        <a:off x="1064674" y="2726134"/>
        <a:ext cx="1773160" cy="1420390"/>
      </dsp:txXfrm>
    </dsp:sp>
    <dsp:sp modelId="{4FF3E10C-26BE-4702-B95E-F463F28CC570}">
      <dsp:nvSpPr>
        <dsp:cNvPr id="0" name=""/>
        <dsp:cNvSpPr/>
      </dsp:nvSpPr>
      <dsp:spPr>
        <a:xfrm>
          <a:off x="3340764" y="2052446"/>
          <a:ext cx="287675" cy="33652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-5738671"/>
                <a:satOff val="5077"/>
                <a:lumOff val="9020"/>
                <a:alphaOff val="0"/>
                <a:shade val="74000"/>
                <a:satMod val="130000"/>
                <a:lumMod val="90000"/>
              </a:schemeClr>
              <a:schemeClr val="accent2">
                <a:hueOff val="-5738671"/>
                <a:satOff val="5077"/>
                <a:lumOff val="902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3340764" y="2119751"/>
        <a:ext cx="201373" cy="201916"/>
      </dsp:txXfrm>
    </dsp:sp>
    <dsp:sp modelId="{60FCAC15-BC09-4DBB-A384-528E9BC3FD61}">
      <dsp:nvSpPr>
        <dsp:cNvPr id="0" name=""/>
        <dsp:cNvSpPr/>
      </dsp:nvSpPr>
      <dsp:spPr>
        <a:xfrm>
          <a:off x="3747852" y="1274997"/>
          <a:ext cx="2147961" cy="1891423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-5738671"/>
                <a:satOff val="5077"/>
                <a:lumOff val="9020"/>
                <a:alphaOff val="0"/>
                <a:shade val="74000"/>
                <a:satMod val="130000"/>
                <a:lumMod val="90000"/>
              </a:schemeClr>
              <a:schemeClr val="accent2">
                <a:hueOff val="-5738671"/>
                <a:satOff val="5077"/>
                <a:lumOff val="902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Повышение качества муниципальной системы образования</a:t>
          </a:r>
          <a:endParaRPr lang="ru-RU" sz="1700" kern="1200" dirty="0"/>
        </a:p>
      </dsp:txBody>
      <dsp:txXfrm>
        <a:off x="4062414" y="1551989"/>
        <a:ext cx="1518837" cy="13374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CC7FC-D821-4459-A0AC-F82EA8BC5448}">
      <dsp:nvSpPr>
        <dsp:cNvPr id="0" name=""/>
        <dsp:cNvSpPr/>
      </dsp:nvSpPr>
      <dsp:spPr>
        <a:xfrm>
          <a:off x="1347948" y="3994"/>
          <a:ext cx="2027806" cy="1513714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6EA81A-0BC8-4F6B-9CEA-8D7FB794249F}">
      <dsp:nvSpPr>
        <dsp:cNvPr id="0" name=""/>
        <dsp:cNvSpPr/>
      </dsp:nvSpPr>
      <dsp:spPr>
        <a:xfrm>
          <a:off x="1113128" y="1512169"/>
          <a:ext cx="2497446" cy="661975"/>
        </a:xfrm>
        <a:prstGeom prst="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Диагностика и аналитика</a:t>
          </a:r>
          <a:endParaRPr lang="ru-RU" sz="1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113128" y="1512169"/>
        <a:ext cx="1758765" cy="661975"/>
      </dsp:txXfrm>
    </dsp:sp>
    <dsp:sp modelId="{FECFEC27-8630-4FD0-AE14-C4AA8C5EA47E}">
      <dsp:nvSpPr>
        <dsp:cNvPr id="0" name=""/>
        <dsp:cNvSpPr/>
      </dsp:nvSpPr>
      <dsp:spPr>
        <a:xfrm>
          <a:off x="2833344" y="1621097"/>
          <a:ext cx="709732" cy="70973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AA8CEC-7943-4771-8FE4-7AE9DEB76818}">
      <dsp:nvSpPr>
        <dsp:cNvPr id="0" name=""/>
        <dsp:cNvSpPr/>
      </dsp:nvSpPr>
      <dsp:spPr>
        <a:xfrm>
          <a:off x="3801108" y="15165"/>
          <a:ext cx="2027806" cy="1513714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6288FD-6D98-4AE9-9DF0-BAE33C270891}">
      <dsp:nvSpPr>
        <dsp:cNvPr id="0" name=""/>
        <dsp:cNvSpPr/>
      </dsp:nvSpPr>
      <dsp:spPr>
        <a:xfrm>
          <a:off x="3912536" y="1512169"/>
          <a:ext cx="1775547" cy="661975"/>
        </a:xfrm>
        <a:prstGeom prst="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Обучающие семинары-практикумы</a:t>
          </a:r>
          <a:endParaRPr lang="ru-RU" sz="1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912536" y="1512169"/>
        <a:ext cx="1250385" cy="661975"/>
      </dsp:txXfrm>
    </dsp:sp>
    <dsp:sp modelId="{B9C166FA-1237-4AD8-95EB-A5D4BE7FBC9D}">
      <dsp:nvSpPr>
        <dsp:cNvPr id="0" name=""/>
        <dsp:cNvSpPr/>
      </dsp:nvSpPr>
      <dsp:spPr>
        <a:xfrm>
          <a:off x="5327800" y="1618926"/>
          <a:ext cx="709732" cy="70973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07C321-7A9C-4B8C-B666-6D4D08D601C9}">
      <dsp:nvSpPr>
        <dsp:cNvPr id="0" name=""/>
        <dsp:cNvSpPr/>
      </dsp:nvSpPr>
      <dsp:spPr>
        <a:xfrm>
          <a:off x="5100970" y="2653025"/>
          <a:ext cx="2139031" cy="1513714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046A35-7C79-4061-B28A-B6C4A7FC4F48}">
      <dsp:nvSpPr>
        <dsp:cNvPr id="0" name=""/>
        <dsp:cNvSpPr/>
      </dsp:nvSpPr>
      <dsp:spPr>
        <a:xfrm>
          <a:off x="6336706" y="1512169"/>
          <a:ext cx="2378576" cy="674420"/>
        </a:xfrm>
        <a:prstGeom prst="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Сетевое </a:t>
          </a:r>
          <a:r>
            <a:rPr lang="ru-RU" sz="1400" b="1" kern="1200" dirty="0" err="1" smtClean="0">
              <a:solidFill>
                <a:schemeClr val="tx2">
                  <a:lumMod val="75000"/>
                </a:schemeClr>
              </a:solidFill>
            </a:rPr>
            <a:t>взаимообучение</a:t>
          </a:r>
          <a:endParaRPr lang="ru-RU" sz="1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6336706" y="1512169"/>
        <a:ext cx="1675053" cy="674420"/>
      </dsp:txXfrm>
    </dsp:sp>
    <dsp:sp modelId="{BE117052-7C95-4C9F-86F1-0CFB484BCCA0}">
      <dsp:nvSpPr>
        <dsp:cNvPr id="0" name=""/>
        <dsp:cNvSpPr/>
      </dsp:nvSpPr>
      <dsp:spPr>
        <a:xfrm>
          <a:off x="7811100" y="1618926"/>
          <a:ext cx="709732" cy="70973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479295-037D-481F-B49E-66E98D692355}">
      <dsp:nvSpPr>
        <dsp:cNvPr id="0" name=""/>
        <dsp:cNvSpPr/>
      </dsp:nvSpPr>
      <dsp:spPr>
        <a:xfrm>
          <a:off x="2222200" y="2653025"/>
          <a:ext cx="2027806" cy="1513714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C1A90B-67FC-4CF6-A77F-D6DE7958AB3E}">
      <dsp:nvSpPr>
        <dsp:cNvPr id="0" name=""/>
        <dsp:cNvSpPr/>
      </dsp:nvSpPr>
      <dsp:spPr>
        <a:xfrm>
          <a:off x="1853981" y="4182355"/>
          <a:ext cx="2779696" cy="678306"/>
        </a:xfrm>
        <a:prstGeom prst="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Разработка нормативной базы и воплощение проектов</a:t>
          </a:r>
          <a:endParaRPr lang="ru-RU" sz="1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853981" y="4182355"/>
        <a:ext cx="1957532" cy="678306"/>
      </dsp:txXfrm>
    </dsp:sp>
    <dsp:sp modelId="{2ED47126-9478-4F5C-ABCE-C81181EF211A}">
      <dsp:nvSpPr>
        <dsp:cNvPr id="0" name=""/>
        <dsp:cNvSpPr/>
      </dsp:nvSpPr>
      <dsp:spPr>
        <a:xfrm>
          <a:off x="3714080" y="4281905"/>
          <a:ext cx="709732" cy="70973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6690B2-A6F2-404D-91F1-45B79FBB46AD}">
      <dsp:nvSpPr>
        <dsp:cNvPr id="0" name=""/>
        <dsp:cNvSpPr/>
      </dsp:nvSpPr>
      <dsp:spPr>
        <a:xfrm>
          <a:off x="6519417" y="15165"/>
          <a:ext cx="2027806" cy="1513714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34F2F8-29A5-4ECA-85DB-BF4613CFA4D7}">
      <dsp:nvSpPr>
        <dsp:cNvPr id="0" name=""/>
        <dsp:cNvSpPr/>
      </dsp:nvSpPr>
      <dsp:spPr>
        <a:xfrm>
          <a:off x="4809510" y="4182355"/>
          <a:ext cx="2985580" cy="678306"/>
        </a:xfrm>
        <a:prstGeom prst="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Создание электронного сборника</a:t>
          </a:r>
          <a:endParaRPr lang="ru-RU" sz="14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809510" y="4182355"/>
        <a:ext cx="2102521" cy="678306"/>
      </dsp:txXfrm>
    </dsp:sp>
    <dsp:sp modelId="{5A4F980D-B221-4481-9826-7199D844968D}">
      <dsp:nvSpPr>
        <dsp:cNvPr id="0" name=""/>
        <dsp:cNvSpPr/>
      </dsp:nvSpPr>
      <dsp:spPr>
        <a:xfrm>
          <a:off x="6840763" y="4248469"/>
          <a:ext cx="709732" cy="70973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D45FB-6340-46C6-8B01-85157D092CD3}">
      <dsp:nvSpPr>
        <dsp:cNvPr id="0" name=""/>
        <dsp:cNvSpPr/>
      </dsp:nvSpPr>
      <dsp:spPr>
        <a:xfrm>
          <a:off x="3651" y="0"/>
          <a:ext cx="4182089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Электронный сборник, включающий материалы по 6 направлениям деятельности МРЦ</a:t>
          </a:r>
          <a:endParaRPr lang="ru-RU" sz="2100" kern="1200" dirty="0"/>
        </a:p>
      </dsp:txBody>
      <dsp:txXfrm>
        <a:off x="3651" y="1625600"/>
        <a:ext cx="4182089" cy="1625600"/>
      </dsp:txXfrm>
    </dsp:sp>
    <dsp:sp modelId="{66282FA5-FE46-4BBC-BB05-C9C94B7E0E40}">
      <dsp:nvSpPr>
        <dsp:cNvPr id="0" name=""/>
        <dsp:cNvSpPr/>
      </dsp:nvSpPr>
      <dsp:spPr>
        <a:xfrm>
          <a:off x="1418039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3A88F6-A7CD-4652-A3EB-3E03574464E9}">
      <dsp:nvSpPr>
        <dsp:cNvPr id="0" name=""/>
        <dsp:cNvSpPr/>
      </dsp:nvSpPr>
      <dsp:spPr>
        <a:xfrm>
          <a:off x="4311203" y="0"/>
          <a:ext cx="4182089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Тематический сайт «Сопровождение педагогических и управленческих кадров в процессе реализации ФГОС и ФООП» </a:t>
          </a:r>
          <a:endParaRPr lang="ru-RU" sz="2100" kern="1200" dirty="0"/>
        </a:p>
      </dsp:txBody>
      <dsp:txXfrm>
        <a:off x="4311203" y="1625600"/>
        <a:ext cx="4182089" cy="1625600"/>
      </dsp:txXfrm>
    </dsp:sp>
    <dsp:sp modelId="{8BAEA9B0-D970-42A7-B14A-6B45B04617D1}">
      <dsp:nvSpPr>
        <dsp:cNvPr id="0" name=""/>
        <dsp:cNvSpPr/>
      </dsp:nvSpPr>
      <dsp:spPr>
        <a:xfrm>
          <a:off x="5725592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4B91AE-A8B8-4764-AC9F-8201C5EADBFF}">
      <dsp:nvSpPr>
        <dsp:cNvPr id="0" name=""/>
        <dsp:cNvSpPr/>
      </dsp:nvSpPr>
      <dsp:spPr>
        <a:xfrm>
          <a:off x="339877" y="3251200"/>
          <a:ext cx="7817188" cy="6096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E1800-4417-4D1F-AF0D-981DBC7BEB55}">
      <dsp:nvSpPr>
        <dsp:cNvPr id="0" name=""/>
        <dsp:cNvSpPr/>
      </dsp:nvSpPr>
      <dsp:spPr>
        <a:xfrm rot="5400000">
          <a:off x="4711320" y="95528"/>
          <a:ext cx="1445007" cy="1257156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Круглые-столы</a:t>
          </a:r>
          <a:endParaRPr lang="ru-RU" sz="1500" kern="1200" dirty="0"/>
        </a:p>
      </dsp:txBody>
      <dsp:txXfrm rot="-5400000">
        <a:off x="5001152" y="226783"/>
        <a:ext cx="865342" cy="994647"/>
      </dsp:txXfrm>
    </dsp:sp>
    <dsp:sp modelId="{29300624-DDEA-4331-9BE3-8A500EEC68AD}">
      <dsp:nvSpPr>
        <dsp:cNvPr id="0" name=""/>
        <dsp:cNvSpPr/>
      </dsp:nvSpPr>
      <dsp:spPr>
        <a:xfrm>
          <a:off x="6100550" y="290604"/>
          <a:ext cx="1612628" cy="86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FD3B2A-72D4-43D2-9AAA-B9403B134A60}">
      <dsp:nvSpPr>
        <dsp:cNvPr id="0" name=""/>
        <dsp:cNvSpPr/>
      </dsp:nvSpPr>
      <dsp:spPr>
        <a:xfrm rot="5400000">
          <a:off x="3353591" y="95528"/>
          <a:ext cx="1445007" cy="1257156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Сайт</a:t>
          </a:r>
          <a:endParaRPr lang="ru-RU" sz="2900" kern="1200" dirty="0"/>
        </a:p>
      </dsp:txBody>
      <dsp:txXfrm rot="-5400000">
        <a:off x="3643423" y="226783"/>
        <a:ext cx="865342" cy="994647"/>
      </dsp:txXfrm>
    </dsp:sp>
    <dsp:sp modelId="{5A3DBFC1-516B-4820-A81A-55EA3A8B88FF}">
      <dsp:nvSpPr>
        <dsp:cNvPr id="0" name=""/>
        <dsp:cNvSpPr/>
      </dsp:nvSpPr>
      <dsp:spPr>
        <a:xfrm rot="5400000">
          <a:off x="4029854" y="1322051"/>
          <a:ext cx="1445007" cy="1257156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Семинары</a:t>
          </a:r>
          <a:endParaRPr lang="ru-RU" sz="1000" kern="1200" dirty="0"/>
        </a:p>
      </dsp:txBody>
      <dsp:txXfrm rot="-5400000">
        <a:off x="4319686" y="1453306"/>
        <a:ext cx="865342" cy="994647"/>
      </dsp:txXfrm>
    </dsp:sp>
    <dsp:sp modelId="{BDAD3D4E-9D72-474C-B374-E71DEEFD632F}">
      <dsp:nvSpPr>
        <dsp:cNvPr id="0" name=""/>
        <dsp:cNvSpPr/>
      </dsp:nvSpPr>
      <dsp:spPr>
        <a:xfrm>
          <a:off x="2511151" y="1517127"/>
          <a:ext cx="1560608" cy="86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CBCF9E-0098-463A-BA94-B712380E3DFD}">
      <dsp:nvSpPr>
        <dsp:cNvPr id="0" name=""/>
        <dsp:cNvSpPr/>
      </dsp:nvSpPr>
      <dsp:spPr>
        <a:xfrm rot="5400000">
          <a:off x="5387583" y="1322051"/>
          <a:ext cx="1445007" cy="1257156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Практикумы</a:t>
          </a:r>
          <a:endParaRPr lang="ru-RU" sz="1300" kern="1200" dirty="0"/>
        </a:p>
      </dsp:txBody>
      <dsp:txXfrm rot="-5400000">
        <a:off x="5677415" y="1453306"/>
        <a:ext cx="865342" cy="994647"/>
      </dsp:txXfrm>
    </dsp:sp>
    <dsp:sp modelId="{A6D7C685-58D2-4AD8-9C1E-103F0E5AE697}">
      <dsp:nvSpPr>
        <dsp:cNvPr id="0" name=""/>
        <dsp:cNvSpPr/>
      </dsp:nvSpPr>
      <dsp:spPr>
        <a:xfrm rot="5400000">
          <a:off x="4711320" y="2548573"/>
          <a:ext cx="1445007" cy="1257156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Мастер-классы</a:t>
          </a:r>
          <a:endParaRPr lang="ru-RU" sz="1500" kern="1200" dirty="0"/>
        </a:p>
      </dsp:txBody>
      <dsp:txXfrm rot="-5400000">
        <a:off x="5001152" y="2679828"/>
        <a:ext cx="865342" cy="994647"/>
      </dsp:txXfrm>
    </dsp:sp>
    <dsp:sp modelId="{8ED025AE-7C58-4EE1-BA5B-1ED968B0E3F4}">
      <dsp:nvSpPr>
        <dsp:cNvPr id="0" name=""/>
        <dsp:cNvSpPr/>
      </dsp:nvSpPr>
      <dsp:spPr>
        <a:xfrm>
          <a:off x="6100550" y="2743649"/>
          <a:ext cx="1612628" cy="867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AD5DB6-82E8-4251-BD42-FCB0DB39764B}">
      <dsp:nvSpPr>
        <dsp:cNvPr id="0" name=""/>
        <dsp:cNvSpPr/>
      </dsp:nvSpPr>
      <dsp:spPr>
        <a:xfrm rot="5400000">
          <a:off x="3353591" y="2548573"/>
          <a:ext cx="1445007" cy="1257156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Электронный сборник</a:t>
          </a:r>
          <a:endParaRPr lang="ru-RU" sz="1200" kern="1200" dirty="0"/>
        </a:p>
      </dsp:txBody>
      <dsp:txXfrm rot="-5400000">
        <a:off x="3643423" y="2679828"/>
        <a:ext cx="865342" cy="994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#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E9BEF-EBE3-4EA3-8158-721A38277692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92780-B1F4-43B7-A3D5-1F84B8BAF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82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Механизмы и</a:t>
            </a:r>
            <a:r>
              <a:rPr lang="ru-RU" baseline="0" dirty="0" smtClean="0"/>
              <a:t> способы достижения результатов: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1. Диагностика и обобщение потребностей участников образовательной деятельности</a:t>
            </a:r>
          </a:p>
          <a:p>
            <a:pPr>
              <a:buNone/>
            </a:pPr>
            <a:r>
              <a:rPr lang="ru-RU" dirty="0" smtClean="0"/>
              <a:t>2. Введение курса </a:t>
            </a:r>
            <a:r>
              <a:rPr lang="ru-RU" dirty="0" err="1" smtClean="0"/>
              <a:t>соцально-эмоционального</a:t>
            </a:r>
            <a:r>
              <a:rPr lang="ru-RU" dirty="0" smtClean="0"/>
              <a:t> развития.</a:t>
            </a:r>
          </a:p>
          <a:p>
            <a:pPr>
              <a:buNone/>
            </a:pPr>
            <a:r>
              <a:rPr lang="ru-RU" dirty="0" smtClean="0"/>
              <a:t>3. Изменения локальных актов школы в соответствии с проектом</a:t>
            </a:r>
          </a:p>
          <a:p>
            <a:pPr>
              <a:buNone/>
            </a:pPr>
            <a:r>
              <a:rPr lang="ru-RU" dirty="0" smtClean="0"/>
              <a:t>4. Организация мероприятий на сплочение коллектива </a:t>
            </a:r>
          </a:p>
          <a:p>
            <a:pPr lvl="0">
              <a:buNone/>
            </a:pPr>
            <a:r>
              <a:rPr lang="ru-RU" dirty="0" smtClean="0"/>
              <a:t>5. Разработка и воплощение проекта изменения предметно-пространственной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среды </a:t>
            </a:r>
            <a:r>
              <a:rPr lang="ru-RU" dirty="0" smtClean="0"/>
              <a:t>(конкурсы проектов среди педагогов, обучающихся)</a:t>
            </a:r>
          </a:p>
          <a:p>
            <a:pPr>
              <a:buNone/>
            </a:pPr>
            <a:r>
              <a:rPr lang="ru-RU" dirty="0" smtClean="0"/>
              <a:t>6. Привлечение соц. партнеров к сотрудничеству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D04EC-81F6-4DD5-B74A-D183818B3CF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382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D04EC-81F6-4DD5-B74A-D183818B3CF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295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CE007F1-B5F0-48A2-B488-E21376A857E7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940E9E9-30AE-4693-B57D-FE7B4DACFC3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830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07F1-B5F0-48A2-B488-E21376A857E7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E9E9-30AE-4693-B57D-FE7B4DACF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574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07F1-B5F0-48A2-B488-E21376A857E7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E9E9-30AE-4693-B57D-FE7B4DACFC3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787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07F1-B5F0-48A2-B488-E21376A857E7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E9E9-30AE-4693-B57D-FE7B4DACFC3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167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07F1-B5F0-48A2-B488-E21376A857E7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E9E9-30AE-4693-B57D-FE7B4DACF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832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07F1-B5F0-48A2-B488-E21376A857E7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E9E9-30AE-4693-B57D-FE7B4DACFC3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759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07F1-B5F0-48A2-B488-E21376A857E7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E9E9-30AE-4693-B57D-FE7B4DACFC3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792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07F1-B5F0-48A2-B488-E21376A857E7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E9E9-30AE-4693-B57D-FE7B4DACFC3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322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07F1-B5F0-48A2-B488-E21376A857E7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E9E9-30AE-4693-B57D-FE7B4DACFC3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928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744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07F1-B5F0-48A2-B488-E21376A857E7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E9E9-30AE-4693-B57D-FE7B4DACF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906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07F1-B5F0-48A2-B488-E21376A857E7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E9E9-30AE-4693-B57D-FE7B4DACFC3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128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07F1-B5F0-48A2-B488-E21376A857E7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E9E9-30AE-4693-B57D-FE7B4DACF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187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07F1-B5F0-48A2-B488-E21376A857E7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E9E9-30AE-4693-B57D-FE7B4DACFC34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407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07F1-B5F0-48A2-B488-E21376A857E7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E9E9-30AE-4693-B57D-FE7B4DACFC3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5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07F1-B5F0-48A2-B488-E21376A857E7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E9E9-30AE-4693-B57D-FE7B4DACF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5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07F1-B5F0-48A2-B488-E21376A857E7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E9E9-30AE-4693-B57D-FE7B4DACFC3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987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007F1-B5F0-48A2-B488-E21376A857E7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0E9E9-30AE-4693-B57D-FE7B4DACF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756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CE007F1-B5F0-48A2-B488-E21376A857E7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40E9E9-30AE-4693-B57D-FE7B4DACFC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714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9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b="1" dirty="0"/>
              <a:t>Сопровождение педагогических и управленческих  кадров в процессе реализации ФГОС и ФООП</a:t>
            </a:r>
            <a:endParaRPr lang="ru-RU" sz="105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Проект на соискание статуса муниципального ресурсного центра</a:t>
            </a:r>
          </a:p>
          <a:p>
            <a:r>
              <a:rPr lang="ru-RU" dirty="0" smtClean="0"/>
              <a:t>(средние школы № 39, 49, 76, 87, 90, гимназия № 2)</a:t>
            </a:r>
          </a:p>
        </p:txBody>
      </p:sp>
    </p:spTree>
    <p:extLst>
      <p:ext uri="{BB962C8B-B14F-4D97-AF65-F5344CB8AC3E}">
        <p14:creationId xmlns:p14="http://schemas.microsoft.com/office/powerpoint/2010/main" val="118639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Благодарим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482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проекта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74203801"/>
              </p:ext>
            </p:extLst>
          </p:nvPr>
        </p:nvGraphicFramePr>
        <p:xfrm>
          <a:off x="2032000" y="3110668"/>
          <a:ext cx="8128000" cy="3284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Департамент образования мэрии города Ярославля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809" y="2552344"/>
            <a:ext cx="7429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Федеральный закон об образовании ФЗ-273 с измененями 2016 год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674" y="2614976"/>
            <a:ext cx="906938" cy="109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oukoms.odes.obr55.ru/files/2022/03/fgos_logo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626" y="3408093"/>
            <a:ext cx="1836161" cy="82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school530spb.ru/wp-content/uploads/2023/05/DdI0U0vkLn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89" y="3434856"/>
            <a:ext cx="1379737" cy="80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96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37894662"/>
              </p:ext>
            </p:extLst>
          </p:nvPr>
        </p:nvGraphicFramePr>
        <p:xfrm>
          <a:off x="2032000" y="719666"/>
          <a:ext cx="6593254" cy="444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067371" y="4273673"/>
            <a:ext cx="4430502" cy="1285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Проблема:</a:t>
            </a:r>
          </a:p>
          <a:p>
            <a:pPr algn="ctr"/>
            <a:r>
              <a:rPr lang="ru-RU" sz="1600" dirty="0" smtClean="0"/>
              <a:t>профессиональный дефицит в организационно-управленческом и методическом сопровождении образовательной деятельности в условиях реализации обновленных ФГОС и ФООП</a:t>
            </a:r>
          </a:p>
        </p:txBody>
      </p:sp>
      <p:pic>
        <p:nvPicPr>
          <p:cNvPr id="2056" name="Picture 8" descr="https://financialtribune.com/sites/default/files/field/image/ordi/12_Health%20Minist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133" y="4249129"/>
            <a:ext cx="1746781" cy="1310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низ 2"/>
          <p:cNvSpPr/>
          <p:nvPr/>
        </p:nvSpPr>
        <p:spPr>
          <a:xfrm rot="10800000">
            <a:off x="9352523" y="2710886"/>
            <a:ext cx="406773" cy="15382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947410" y="1400799"/>
            <a:ext cx="3216998" cy="12855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Решение:</a:t>
            </a:r>
          </a:p>
          <a:p>
            <a:pPr algn="ctr"/>
            <a:r>
              <a:rPr lang="ru-RU" sz="1600" dirty="0" smtClean="0"/>
              <a:t>разработка </a:t>
            </a:r>
            <a:r>
              <a:rPr lang="ru-RU" sz="1600" dirty="0"/>
              <a:t>и трансляция системных направлений реализации ФГОС и ФООП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293952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/>
              <a:t>Цели, задачи и основная </a:t>
            </a:r>
            <a:r>
              <a:rPr lang="ru-RU" b="1" dirty="0" smtClean="0"/>
              <a:t>идея </a:t>
            </a:r>
            <a:r>
              <a:rPr lang="ru-RU" b="1" dirty="0"/>
              <a:t>предлагаемого 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4758" y="2495372"/>
            <a:ext cx="10656606" cy="39737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Цель проекта</a:t>
            </a:r>
            <a:r>
              <a:rPr lang="ru-RU" dirty="0"/>
              <a:t>: трансляция опыта муниципального ресурсного центра по разработке системных направлений реализации ФГОС и ФООП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b="1" dirty="0" smtClean="0"/>
              <a:t>Основная </a:t>
            </a:r>
            <a:r>
              <a:rPr lang="ru-RU" b="1" dirty="0"/>
              <a:t>идея проекта</a:t>
            </a:r>
            <a:r>
              <a:rPr lang="ru-RU" dirty="0"/>
              <a:t>: </a:t>
            </a:r>
            <a:r>
              <a:rPr lang="ru-RU" dirty="0" smtClean="0"/>
              <a:t>в </a:t>
            </a:r>
            <a:r>
              <a:rPr lang="ru-RU" dirty="0"/>
              <a:t>результате деятельности МРЦ будет описан инновационный опыт, полученный при освоении новых управленческих и образовательных практик, а также выявлены затруднения при реализации основных образовательных программ в соответствии с ФГОС и ФООП и определены пути их решения.</a:t>
            </a:r>
          </a:p>
        </p:txBody>
      </p:sp>
    </p:spTree>
    <p:extLst>
      <p:ext uri="{BB962C8B-B14F-4D97-AF65-F5344CB8AC3E}">
        <p14:creationId xmlns:p14="http://schemas.microsoft.com/office/powerpoint/2010/main" val="315994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16053" y="666469"/>
            <a:ext cx="9601200" cy="67522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Задачи проекта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68223" y="1341690"/>
            <a:ext cx="10272046" cy="4725824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2900" dirty="0"/>
              <a:t>Определить перечень системных направлений по вопросам реализации ФГОС и ФООП.</a:t>
            </a:r>
          </a:p>
          <a:p>
            <a:pPr lvl="0"/>
            <a:r>
              <a:rPr lang="ru-RU" sz="2900" dirty="0" smtClean="0"/>
              <a:t>Сформировать </a:t>
            </a:r>
            <a:r>
              <a:rPr lang="ru-RU" sz="2900" dirty="0"/>
              <a:t>единые подходы к разработке системных направлений по вопросам реализации ФГОС и ФООП.</a:t>
            </a:r>
          </a:p>
          <a:p>
            <a:pPr lvl="0"/>
            <a:r>
              <a:rPr lang="ru-RU" sz="2900" dirty="0" smtClean="0"/>
              <a:t>Сформировать </a:t>
            </a:r>
            <a:r>
              <a:rPr lang="ru-RU" sz="2900" dirty="0"/>
              <a:t>список нормативных документов, регламентирующих деятельность определённых системных направлений.</a:t>
            </a:r>
          </a:p>
          <a:p>
            <a:pPr lvl="0"/>
            <a:r>
              <a:rPr lang="ru-RU" sz="2900" dirty="0" smtClean="0"/>
              <a:t>Обеспечить </a:t>
            </a:r>
            <a:r>
              <a:rPr lang="ru-RU" sz="2900" dirty="0"/>
              <a:t>информационную, методическую, консультативную поддержку педагогическим и управленческим кадрам в части реализации основных образовательных программ, соответствующих ФГОС и ФОП всех уровней образования через семинары, практикумы, открытые тематические консультации.</a:t>
            </a:r>
          </a:p>
          <a:p>
            <a:pPr lvl="0"/>
            <a:r>
              <a:rPr lang="ru-RU" sz="2900" dirty="0" smtClean="0"/>
              <a:t>Привлечь </a:t>
            </a:r>
            <a:r>
              <a:rPr lang="ru-RU" sz="2900" dirty="0"/>
              <a:t>к разработке системных направлений по вопросам реализации ФГОС и ФООП, к проведению практикумов, семинаров административные команды образовательных организаций муниципальной системы образования.</a:t>
            </a:r>
          </a:p>
          <a:p>
            <a:pPr lvl="0"/>
            <a:r>
              <a:rPr lang="ru-RU" sz="2900" dirty="0" smtClean="0"/>
              <a:t>Создать </a:t>
            </a:r>
            <a:r>
              <a:rPr lang="ru-RU" sz="2900" dirty="0"/>
              <a:t>тематический сайт «Сопровождение педагогических и управленческих кадров в процессе реализации ФГОС и ФООП».</a:t>
            </a:r>
          </a:p>
          <a:p>
            <a:pPr lvl="0"/>
            <a:r>
              <a:rPr lang="ru-RU" sz="2900" dirty="0" smtClean="0"/>
              <a:t>Создать </a:t>
            </a:r>
            <a:r>
              <a:rPr lang="ru-RU" sz="2900" dirty="0"/>
              <a:t>и транслировать электронный сборник материалов по итогам работы МРЦ «Обновленные ФГОС и ФООП в действии: успехи, затруднения, решения».</a:t>
            </a:r>
          </a:p>
        </p:txBody>
      </p:sp>
    </p:spTree>
    <p:extLst>
      <p:ext uri="{BB962C8B-B14F-4D97-AF65-F5344CB8AC3E}">
        <p14:creationId xmlns:p14="http://schemas.microsoft.com/office/powerpoint/2010/main" val="344893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7102186"/>
              </p:ext>
            </p:extLst>
          </p:nvPr>
        </p:nvGraphicFramePr>
        <p:xfrm>
          <a:off x="1418005" y="1122986"/>
          <a:ext cx="9649072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62020" y="670554"/>
            <a:ext cx="8820472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r>
              <a:rPr lang="ru-RU" altLang="ru-RU" sz="2600" b="1" dirty="0">
                <a:solidFill>
                  <a:schemeClr val="accent3">
                    <a:lumMod val="75000"/>
                  </a:schemeClr>
                </a:solidFill>
                <a:ea typeface="Fedra Sans Pro Light" pitchFamily="34" charset="0"/>
                <a:cs typeface="Fedra Sans Pro Light" pitchFamily="34" charset="0"/>
                <a:sym typeface="Calibri" pitchFamily="34" charset="0"/>
              </a:rPr>
              <a:t>Механизмы </a:t>
            </a:r>
            <a:r>
              <a:rPr lang="ru-RU" altLang="ru-RU" sz="2600" b="1" dirty="0" smtClean="0">
                <a:solidFill>
                  <a:schemeClr val="accent3">
                    <a:lumMod val="75000"/>
                  </a:schemeClr>
                </a:solidFill>
                <a:ea typeface="Fedra Sans Pro Light" pitchFamily="34" charset="0"/>
                <a:cs typeface="Fedra Sans Pro Light" pitchFamily="34" charset="0"/>
                <a:sym typeface="Calibri" pitchFamily="34" charset="0"/>
              </a:rPr>
              <a:t>реализации проекта</a:t>
            </a:r>
            <a:endParaRPr lang="ru-RU" altLang="ru-RU" sz="2600" b="1" dirty="0">
              <a:solidFill>
                <a:srgbClr val="00B050"/>
              </a:solidFill>
              <a:ea typeface="Fedra Sans Pro Light" pitchFamily="34" charset="0"/>
              <a:cs typeface="Fedra Sans Pro Light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05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54787" y="704739"/>
            <a:ext cx="8964488" cy="1000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r>
              <a:rPr lang="ru-RU" altLang="ru-RU" sz="2800" b="1" dirty="0">
                <a:solidFill>
                  <a:schemeClr val="accent3">
                    <a:lumMod val="75000"/>
                  </a:schemeClr>
                </a:solidFill>
                <a:ea typeface="Fedra Sans Pro Light" pitchFamily="34" charset="0"/>
                <a:cs typeface="Fedra Sans Pro Light" pitchFamily="34" charset="0"/>
                <a:sym typeface="Calibri" pitchFamily="34" charset="0"/>
              </a:rPr>
              <a:t>Видение главных результатов реализации </a:t>
            </a: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  <a:ea typeface="Fedra Sans Pro Light" pitchFamily="34" charset="0"/>
                <a:cs typeface="Fedra Sans Pro Light" pitchFamily="34" charset="0"/>
                <a:sym typeface="Calibri" pitchFamily="34" charset="0"/>
              </a:rPr>
              <a:t>проекта</a:t>
            </a:r>
          </a:p>
          <a:p>
            <a:pPr algn="ctr" defTabSz="4572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F69200"/>
              </a:buClr>
              <a:buSzPct val="100000"/>
            </a:pPr>
            <a:r>
              <a:rPr lang="ru-RU" altLang="ru-RU" sz="2800" b="1" dirty="0" smtClean="0">
                <a:solidFill>
                  <a:schemeClr val="accent3">
                    <a:lumMod val="75000"/>
                  </a:schemeClr>
                </a:solidFill>
                <a:ea typeface="Fedra Sans Pro Light" pitchFamily="34" charset="0"/>
                <a:cs typeface="Fedra Sans Pro Light" pitchFamily="34" charset="0"/>
                <a:sym typeface="Calibri" pitchFamily="34" charset="0"/>
              </a:rPr>
              <a:t>Продуктовая корзина проекта</a:t>
            </a:r>
            <a:endParaRPr lang="ru-RU" altLang="ru-RU" sz="2800" b="1" dirty="0">
              <a:solidFill>
                <a:srgbClr val="00B050"/>
              </a:solidFill>
              <a:ea typeface="Fedra Sans Pro Light" pitchFamily="34" charset="0"/>
              <a:cs typeface="Fedra Sans Pro Light" pitchFamily="34" charset="0"/>
              <a:sym typeface="Calibri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27771402"/>
              </p:ext>
            </p:extLst>
          </p:nvPr>
        </p:nvGraphicFramePr>
        <p:xfrm>
          <a:off x="1818249" y="1704756"/>
          <a:ext cx="84969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24879" y="5085038"/>
            <a:ext cx="6912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Сетевое сообщество участников проекта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87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Состав и компетенции участников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7488" y="2556932"/>
            <a:ext cx="10442961" cy="3318936"/>
          </a:xfrm>
        </p:spPr>
        <p:txBody>
          <a:bodyPr numCol="2">
            <a:noAutofit/>
          </a:bodyPr>
          <a:lstStyle/>
          <a:p>
            <a:pPr marL="0" lvl="0" indent="0">
              <a:buNone/>
            </a:pPr>
            <a:r>
              <a:rPr lang="ru-RU" sz="1200" b="1" dirty="0"/>
              <a:t>Исполнители проекта</a:t>
            </a:r>
            <a:endParaRPr lang="ru-RU" sz="1200" dirty="0"/>
          </a:p>
          <a:p>
            <a:r>
              <a:rPr lang="ru-RU" sz="1200" dirty="0" smtClean="0"/>
              <a:t>муниципальное </a:t>
            </a:r>
            <a:r>
              <a:rPr lang="ru-RU" sz="1200" dirty="0"/>
              <a:t>общеобразовательное учреждение «Средняя школа № </a:t>
            </a:r>
            <a:r>
              <a:rPr lang="ru-RU" sz="1200" dirty="0" smtClean="0"/>
              <a:t>39»</a:t>
            </a:r>
            <a:endParaRPr lang="ru-RU" sz="1200" dirty="0"/>
          </a:p>
          <a:p>
            <a:r>
              <a:rPr lang="ru-RU" sz="1200" dirty="0" smtClean="0"/>
              <a:t>муниципальное </a:t>
            </a:r>
            <a:r>
              <a:rPr lang="ru-RU" sz="1200" dirty="0"/>
              <a:t>общеобразовательное учреждение «Средняя школа № </a:t>
            </a:r>
            <a:r>
              <a:rPr lang="ru-RU" sz="1200" dirty="0" smtClean="0"/>
              <a:t>49»</a:t>
            </a:r>
            <a:endParaRPr lang="ru-RU" sz="1200" dirty="0"/>
          </a:p>
          <a:p>
            <a:r>
              <a:rPr lang="ru-RU" sz="1200" dirty="0"/>
              <a:t>м</a:t>
            </a:r>
            <a:r>
              <a:rPr lang="ru-RU" sz="1200" dirty="0" smtClean="0"/>
              <a:t>униципальное </a:t>
            </a:r>
            <a:r>
              <a:rPr lang="ru-RU" sz="1200" dirty="0"/>
              <a:t>общеобразовательное учреждение «Средняя школа № </a:t>
            </a:r>
            <a:r>
              <a:rPr lang="ru-RU" sz="1200" dirty="0" smtClean="0"/>
              <a:t>76»</a:t>
            </a:r>
            <a:endParaRPr lang="ru-RU" sz="1200" dirty="0"/>
          </a:p>
          <a:p>
            <a:r>
              <a:rPr lang="ru-RU" sz="1200" dirty="0"/>
              <a:t>м</a:t>
            </a:r>
            <a:r>
              <a:rPr lang="ru-RU" sz="1200" dirty="0" smtClean="0"/>
              <a:t>униципальное </a:t>
            </a:r>
            <a:r>
              <a:rPr lang="ru-RU" sz="1200" dirty="0"/>
              <a:t>общеобразовательное учреждение «Средняя школа № </a:t>
            </a:r>
            <a:r>
              <a:rPr lang="ru-RU" sz="1200" dirty="0" smtClean="0"/>
              <a:t>87»</a:t>
            </a:r>
            <a:endParaRPr lang="ru-RU" sz="1200" dirty="0"/>
          </a:p>
          <a:p>
            <a:r>
              <a:rPr lang="ru-RU" sz="1200" dirty="0" smtClean="0"/>
              <a:t>муниципальное </a:t>
            </a:r>
            <a:r>
              <a:rPr lang="ru-RU" sz="1200" dirty="0"/>
              <a:t>общеобразовательное учреждение «Средняя школа № </a:t>
            </a:r>
            <a:r>
              <a:rPr lang="ru-RU" sz="1200" dirty="0" smtClean="0"/>
              <a:t>90»</a:t>
            </a:r>
            <a:endParaRPr lang="ru-RU" sz="1200" dirty="0"/>
          </a:p>
          <a:p>
            <a:r>
              <a:rPr lang="ru-RU" sz="1200" dirty="0" smtClean="0"/>
              <a:t>муниципальное </a:t>
            </a:r>
            <a:r>
              <a:rPr lang="ru-RU" sz="1200" dirty="0"/>
              <a:t>общеобразовательное учреждение </a:t>
            </a:r>
            <a:r>
              <a:rPr lang="ru-RU" sz="1200" dirty="0" smtClean="0"/>
              <a:t>«Гимназия № 2»</a:t>
            </a:r>
            <a:endParaRPr lang="ru-RU" sz="1200" dirty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6990460" y="2556931"/>
            <a:ext cx="4161802" cy="139977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«Любой цели достигнет тот, чьи дела, мысли и слова Едины»</a:t>
            </a:r>
          </a:p>
          <a:p>
            <a:pPr algn="r"/>
            <a:r>
              <a:rPr lang="ru-RU" i="1" dirty="0" smtClean="0"/>
              <a:t>Альберт Эйнштейн</a:t>
            </a:r>
            <a:endParaRPr lang="ru-RU" i="1" dirty="0"/>
          </a:p>
        </p:txBody>
      </p:sp>
      <p:pic>
        <p:nvPicPr>
          <p:cNvPr id="1026" name="Picture 2" descr="альберт эйнштейн png | PNG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694" y="4148442"/>
            <a:ext cx="2047582" cy="153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61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Предложения по продвижению и распространению инновации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6496603"/>
              </p:ext>
            </p:extLst>
          </p:nvPr>
        </p:nvGraphicFramePr>
        <p:xfrm>
          <a:off x="885201" y="2285999"/>
          <a:ext cx="10224331" cy="3901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454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327</TotalTime>
  <Words>534</Words>
  <Application>Microsoft Office PowerPoint</Application>
  <PresentationFormat>Произвольный</PresentationFormat>
  <Paragraphs>63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Натуральные материалы</vt:lpstr>
      <vt:lpstr>Сопровождение педагогических и управленческих  кадров в процессе реализации ФГОС и ФООП</vt:lpstr>
      <vt:lpstr>Актуальность проекта</vt:lpstr>
      <vt:lpstr>Презентация PowerPoint</vt:lpstr>
      <vt:lpstr>Цели, задачи и основная идея предлагаемого проекта </vt:lpstr>
      <vt:lpstr>Задачи проекта</vt:lpstr>
      <vt:lpstr>Презентация PowerPoint</vt:lpstr>
      <vt:lpstr>Презентация PowerPoint</vt:lpstr>
      <vt:lpstr>Состав и компетенции участников проекта</vt:lpstr>
      <vt:lpstr>Предложения по продвижению и распространению инновации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Сетевое взаимодействие образовательных организаций в формировании функциональной грамотности школьников в области чтения, математики и финансов</dc:title>
  <dc:creator>Пользователь</dc:creator>
  <cp:lastModifiedBy>Клепова Олеся Евгеньевна</cp:lastModifiedBy>
  <cp:revision>26</cp:revision>
  <dcterms:created xsi:type="dcterms:W3CDTF">2020-06-22T09:32:17Z</dcterms:created>
  <dcterms:modified xsi:type="dcterms:W3CDTF">2024-10-10T10:40:35Z</dcterms:modified>
</cp:coreProperties>
</file>